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 id="2147483653" r:id="rId2"/>
  </p:sldMasterIdLst>
  <p:notesMasterIdLst>
    <p:notesMasterId r:id="rId4"/>
  </p:notesMasterIdLst>
  <p:handoutMasterIdLst>
    <p:handoutMasterId r:id="rId5"/>
  </p:handoutMasterIdLst>
  <p:sldIdLst>
    <p:sldId id="258" r:id="rId3"/>
  </p:sldIdLst>
  <p:sldSz cx="43891200" cy="32918400"/>
  <p:notesSz cx="6858000" cy="9144000"/>
  <p:defaultTextStyle>
    <a:defPPr>
      <a:defRPr lang="en-US"/>
    </a:defPPr>
    <a:lvl1pPr marL="0" algn="l" defTabSz="4388900" rtl="0" eaLnBrk="1" latinLnBrk="0" hangingPunct="1">
      <a:defRPr sz="8600" kern="1200">
        <a:solidFill>
          <a:schemeClr val="tx1"/>
        </a:solidFill>
        <a:latin typeface="+mn-lt"/>
        <a:ea typeface="+mn-ea"/>
        <a:cs typeface="+mn-cs"/>
      </a:defRPr>
    </a:lvl1pPr>
    <a:lvl2pPr marL="2194451" algn="l" defTabSz="4388900" rtl="0" eaLnBrk="1" latinLnBrk="0" hangingPunct="1">
      <a:defRPr sz="8600" kern="1200">
        <a:solidFill>
          <a:schemeClr val="tx1"/>
        </a:solidFill>
        <a:latin typeface="+mn-lt"/>
        <a:ea typeface="+mn-ea"/>
        <a:cs typeface="+mn-cs"/>
      </a:defRPr>
    </a:lvl2pPr>
    <a:lvl3pPr marL="4388900" algn="l" defTabSz="4388900" rtl="0" eaLnBrk="1" latinLnBrk="0" hangingPunct="1">
      <a:defRPr sz="8600" kern="1200">
        <a:solidFill>
          <a:schemeClr val="tx1"/>
        </a:solidFill>
        <a:latin typeface="+mn-lt"/>
        <a:ea typeface="+mn-ea"/>
        <a:cs typeface="+mn-cs"/>
      </a:defRPr>
    </a:lvl3pPr>
    <a:lvl4pPr marL="6583351" algn="l" defTabSz="4388900" rtl="0" eaLnBrk="1" latinLnBrk="0" hangingPunct="1">
      <a:defRPr sz="8600" kern="1200">
        <a:solidFill>
          <a:schemeClr val="tx1"/>
        </a:solidFill>
        <a:latin typeface="+mn-lt"/>
        <a:ea typeface="+mn-ea"/>
        <a:cs typeface="+mn-cs"/>
      </a:defRPr>
    </a:lvl4pPr>
    <a:lvl5pPr marL="8777801" algn="l" defTabSz="4388900" rtl="0" eaLnBrk="1" latinLnBrk="0" hangingPunct="1">
      <a:defRPr sz="8600" kern="1200">
        <a:solidFill>
          <a:schemeClr val="tx1"/>
        </a:solidFill>
        <a:latin typeface="+mn-lt"/>
        <a:ea typeface="+mn-ea"/>
        <a:cs typeface="+mn-cs"/>
      </a:defRPr>
    </a:lvl5pPr>
    <a:lvl6pPr marL="10972252" algn="l" defTabSz="4388900" rtl="0" eaLnBrk="1" latinLnBrk="0" hangingPunct="1">
      <a:defRPr sz="8600" kern="1200">
        <a:solidFill>
          <a:schemeClr val="tx1"/>
        </a:solidFill>
        <a:latin typeface="+mn-lt"/>
        <a:ea typeface="+mn-ea"/>
        <a:cs typeface="+mn-cs"/>
      </a:defRPr>
    </a:lvl6pPr>
    <a:lvl7pPr marL="13166703" algn="l" defTabSz="4388900" rtl="0" eaLnBrk="1" latinLnBrk="0" hangingPunct="1">
      <a:defRPr sz="8600" kern="1200">
        <a:solidFill>
          <a:schemeClr val="tx1"/>
        </a:solidFill>
        <a:latin typeface="+mn-lt"/>
        <a:ea typeface="+mn-ea"/>
        <a:cs typeface="+mn-cs"/>
      </a:defRPr>
    </a:lvl7pPr>
    <a:lvl8pPr marL="15361152" algn="l" defTabSz="4388900" rtl="0" eaLnBrk="1" latinLnBrk="0" hangingPunct="1">
      <a:defRPr sz="8600" kern="1200">
        <a:solidFill>
          <a:schemeClr val="tx1"/>
        </a:solidFill>
        <a:latin typeface="+mn-lt"/>
        <a:ea typeface="+mn-ea"/>
        <a:cs typeface="+mn-cs"/>
      </a:defRPr>
    </a:lvl8pPr>
    <a:lvl9pPr marL="17555603" algn="l" defTabSz="4388900" rtl="0" eaLnBrk="1" latinLnBrk="0" hangingPunct="1">
      <a:defRPr sz="86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976" userDrawn="1">
          <p15:clr>
            <a:srgbClr val="A4A3A4"/>
          </p15:clr>
        </p15:guide>
        <p15:guide id="2" orient="horz" pos="288">
          <p15:clr>
            <a:srgbClr val="A4A3A4"/>
          </p15:clr>
        </p15:guide>
        <p15:guide id="3" orient="horz" pos="19656" userDrawn="1">
          <p15:clr>
            <a:srgbClr val="A4A3A4"/>
          </p15:clr>
        </p15:guide>
        <p15:guide id="4" orient="horz">
          <p15:clr>
            <a:srgbClr val="A4A3A4"/>
          </p15:clr>
        </p15:guide>
        <p15:guide id="5" pos="744" userDrawn="1">
          <p15:clr>
            <a:srgbClr val="A4A3A4"/>
          </p15:clr>
        </p15:guide>
        <p15:guide id="6" pos="2700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KOTOULAS" initials="AK" lastIdx="2" clrIdx="0"/>
  <p:cmAuthor id="1" name="A.KOTOULAS" initials="HELP" lastIdx="1" clrIdx="1"/>
  <p:cmAuthor id="2" name="A.KOTOULAS" initials="HELP - " lastIdx="1" clrIdx="2"/>
  <p:cmAuthor id="3" name="PosterPresentations.com - 510.649.3001" initials="HELP - " lastIdx="1"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3F5FA"/>
    <a:srgbClr val="CDD2DE"/>
    <a:srgbClr val="E3E9E5"/>
    <a:srgbClr val="EAEAEA"/>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inimized">
    <p:restoredLeft sz="5574" autoAdjust="0"/>
    <p:restoredTop sz="94703" autoAdjust="0"/>
  </p:normalViewPr>
  <p:slideViewPr>
    <p:cSldViewPr snapToGrid="0" snapToObjects="1" showGuides="1">
      <p:cViewPr>
        <p:scale>
          <a:sx n="30" d="100"/>
          <a:sy n="30" d="100"/>
        </p:scale>
        <p:origin x="1960" y="-176"/>
      </p:cViewPr>
      <p:guideLst>
        <p:guide orient="horz" pos="2976"/>
        <p:guide orient="horz" pos="288"/>
        <p:guide orient="horz" pos="19656"/>
        <p:guide orient="horz"/>
        <p:guide pos="744"/>
        <p:guide pos="27000"/>
      </p:guideLst>
    </p:cSldViewPr>
  </p:slideViewPr>
  <p:outlineViewPr>
    <p:cViewPr>
      <p:scale>
        <a:sx n="33" d="100"/>
        <a:sy n="33" d="100"/>
      </p:scale>
      <p:origin x="0" y="0"/>
    </p:cViewPr>
  </p:outlineViewPr>
  <p:notesTextViewPr>
    <p:cViewPr>
      <p:scale>
        <a:sx n="3" d="2"/>
        <a:sy n="3" d="2"/>
      </p:scale>
      <p:origin x="0" y="0"/>
    </p:cViewPr>
  </p:notesTextViewPr>
  <p:sorterViewPr>
    <p:cViewPr>
      <p:scale>
        <a:sx n="66" d="100"/>
        <a:sy n="66" d="100"/>
      </p:scale>
      <p:origin x="0" y="0"/>
    </p:cViewPr>
  </p:sorterViewPr>
  <p:notesViewPr>
    <p:cSldViewPr snapToGrid="0" snapToObjects="1" showGuides="1">
      <p:cViewPr varScale="1">
        <p:scale>
          <a:sx n="79" d="100"/>
          <a:sy n="79" d="100"/>
        </p:scale>
        <p:origin x="-3768" y="-10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slide" Target="slides/slide1.xml"/><Relationship Id="rId7" Type="http://schemas.openxmlformats.org/officeDocument/2006/relationships/presProps" Target="presProps.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commentAuthors" Target="commentAuthors.xml"/><Relationship Id="rId5" Type="http://schemas.openxmlformats.org/officeDocument/2006/relationships/handoutMaster" Target="handoutMasters/handoutMaster1.xml"/><Relationship Id="rId10" Type="http://schemas.openxmlformats.org/officeDocument/2006/relationships/tableStyles" Target="tableStyles.xml"/><Relationship Id="rId4" Type="http://schemas.openxmlformats.org/officeDocument/2006/relationships/notesMaster" Target="notesMasters/notesMaster1.xml"/><Relationship Id="rId9"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158C5BC-9A70-462C-B28D-9600239EAC64}" type="datetimeFigureOut">
              <a:rPr lang="en-US" smtClean="0"/>
              <a:pPr/>
              <a:t>5/5/24</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9C131B7-05CA-4AEE-9267-6D0ED4DC84F3}" type="slidenum">
              <a:rPr lang="en-US" smtClean="0"/>
              <a:pPr/>
              <a:t>‹#›</a:t>
            </a:fld>
            <a:endParaRPr lang="en-US"/>
          </a:p>
        </p:txBody>
      </p:sp>
    </p:spTree>
    <p:extLst>
      <p:ext uri="{BB962C8B-B14F-4D97-AF65-F5344CB8AC3E}">
        <p14:creationId xmlns:p14="http://schemas.microsoft.com/office/powerpoint/2010/main" val="397406821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6CC2317-6751-4CD4-9995-8782DD78E936}" type="datetimeFigureOut">
              <a:rPr lang="en-US" smtClean="0"/>
              <a:pPr/>
              <a:t>5/5/24</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6A1A87D-CAF7-4BDC-A0D3-C0DBEDE81619}" type="slidenum">
              <a:rPr lang="en-US" smtClean="0"/>
              <a:pPr/>
              <a:t>‹#›</a:t>
            </a:fld>
            <a:endParaRPr lang="en-US" dirty="0"/>
          </a:p>
        </p:txBody>
      </p:sp>
    </p:spTree>
    <p:extLst>
      <p:ext uri="{BB962C8B-B14F-4D97-AF65-F5344CB8AC3E}">
        <p14:creationId xmlns:p14="http://schemas.microsoft.com/office/powerpoint/2010/main" val="2414637987"/>
      </p:ext>
    </p:extLst>
  </p:cSld>
  <p:clrMap bg1="lt1" tx1="dk1" bg2="lt2" tx2="dk2" accent1="accent1" accent2="accent2" accent3="accent3" accent4="accent4" accent5="accent5" accent6="accent6" hlink="hlink" folHlink="folHlink"/>
  <p:notesStyle>
    <a:lvl1pPr marL="0" algn="l" defTabSz="4388900" rtl="0" eaLnBrk="1" latinLnBrk="0" hangingPunct="1">
      <a:defRPr sz="5800" kern="1200">
        <a:solidFill>
          <a:schemeClr val="tx1"/>
        </a:solidFill>
        <a:latin typeface="+mn-lt"/>
        <a:ea typeface="+mn-ea"/>
        <a:cs typeface="+mn-cs"/>
      </a:defRPr>
    </a:lvl1pPr>
    <a:lvl2pPr marL="2194451" algn="l" defTabSz="4388900" rtl="0" eaLnBrk="1" latinLnBrk="0" hangingPunct="1">
      <a:defRPr sz="5800" kern="1200">
        <a:solidFill>
          <a:schemeClr val="tx1"/>
        </a:solidFill>
        <a:latin typeface="+mn-lt"/>
        <a:ea typeface="+mn-ea"/>
        <a:cs typeface="+mn-cs"/>
      </a:defRPr>
    </a:lvl2pPr>
    <a:lvl3pPr marL="4388900" algn="l" defTabSz="4388900" rtl="0" eaLnBrk="1" latinLnBrk="0" hangingPunct="1">
      <a:defRPr sz="5800" kern="1200">
        <a:solidFill>
          <a:schemeClr val="tx1"/>
        </a:solidFill>
        <a:latin typeface="+mn-lt"/>
        <a:ea typeface="+mn-ea"/>
        <a:cs typeface="+mn-cs"/>
      </a:defRPr>
    </a:lvl3pPr>
    <a:lvl4pPr marL="6583351" algn="l" defTabSz="4388900" rtl="0" eaLnBrk="1" latinLnBrk="0" hangingPunct="1">
      <a:defRPr sz="5800" kern="1200">
        <a:solidFill>
          <a:schemeClr val="tx1"/>
        </a:solidFill>
        <a:latin typeface="+mn-lt"/>
        <a:ea typeface="+mn-ea"/>
        <a:cs typeface="+mn-cs"/>
      </a:defRPr>
    </a:lvl4pPr>
    <a:lvl5pPr marL="8777801" algn="l" defTabSz="4388900" rtl="0" eaLnBrk="1" latinLnBrk="0" hangingPunct="1">
      <a:defRPr sz="5800" kern="1200">
        <a:solidFill>
          <a:schemeClr val="tx1"/>
        </a:solidFill>
        <a:latin typeface="+mn-lt"/>
        <a:ea typeface="+mn-ea"/>
        <a:cs typeface="+mn-cs"/>
      </a:defRPr>
    </a:lvl5pPr>
    <a:lvl6pPr marL="10972252" algn="l" defTabSz="4388900" rtl="0" eaLnBrk="1" latinLnBrk="0" hangingPunct="1">
      <a:defRPr sz="5800" kern="1200">
        <a:solidFill>
          <a:schemeClr val="tx1"/>
        </a:solidFill>
        <a:latin typeface="+mn-lt"/>
        <a:ea typeface="+mn-ea"/>
        <a:cs typeface="+mn-cs"/>
      </a:defRPr>
    </a:lvl6pPr>
    <a:lvl7pPr marL="13166703" algn="l" defTabSz="4388900" rtl="0" eaLnBrk="1" latinLnBrk="0" hangingPunct="1">
      <a:defRPr sz="5800" kern="1200">
        <a:solidFill>
          <a:schemeClr val="tx1"/>
        </a:solidFill>
        <a:latin typeface="+mn-lt"/>
        <a:ea typeface="+mn-ea"/>
        <a:cs typeface="+mn-cs"/>
      </a:defRPr>
    </a:lvl7pPr>
    <a:lvl8pPr marL="15361152" algn="l" defTabSz="4388900" rtl="0" eaLnBrk="1" latinLnBrk="0" hangingPunct="1">
      <a:defRPr sz="5800" kern="1200">
        <a:solidFill>
          <a:schemeClr val="tx1"/>
        </a:solidFill>
        <a:latin typeface="+mn-lt"/>
        <a:ea typeface="+mn-ea"/>
        <a:cs typeface="+mn-cs"/>
      </a:defRPr>
    </a:lvl8pPr>
    <a:lvl9pPr marL="17555603" algn="l" defTabSz="4388900" rtl="0" eaLnBrk="1" latinLnBrk="0" hangingPunct="1">
      <a:defRPr sz="58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6A1A87D-CAF7-4BDC-A0D3-C0DBEDE81619}" type="slidenum">
              <a:rPr lang="en-US" smtClean="0"/>
              <a:pPr/>
              <a:t>1</a:t>
            </a:fld>
            <a:endParaRPr lang="en-US" dirty="0"/>
          </a:p>
        </p:txBody>
      </p:sp>
    </p:spTree>
    <p:extLst>
      <p:ext uri="{BB962C8B-B14F-4D97-AF65-F5344CB8AC3E}">
        <p14:creationId xmlns:p14="http://schemas.microsoft.com/office/powerpoint/2010/main" val="27790396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36x48 templat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1148074" y="5966815"/>
            <a:ext cx="10056813" cy="846363"/>
          </a:xfrm>
          <a:prstGeom prst="rect">
            <a:avLst/>
          </a:prstGeom>
        </p:spPr>
        <p:txBody>
          <a:bodyPr wrap="square" lIns="228589" tIns="228589" rIns="228589" bIns="228589">
            <a:spAutoFit/>
          </a:bodyPr>
          <a:lstStyle>
            <a:lvl1pPr marL="0" indent="0">
              <a:buNone/>
              <a:defRPr sz="2500">
                <a:solidFill>
                  <a:schemeClr val="tx1"/>
                </a:solidFill>
                <a:latin typeface="Calibri" panose="020F0502020204030204" pitchFamily="34" charset="0"/>
                <a:cs typeface="Calibri" panose="020F0502020204030204" pitchFamily="34"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6" name="Text Placeholder 5"/>
          <p:cNvSpPr>
            <a:spLocks noGrp="1"/>
          </p:cNvSpPr>
          <p:nvPr>
            <p:ph type="body" sz="quarter" idx="11" hasCustomPrompt="1"/>
          </p:nvPr>
        </p:nvSpPr>
        <p:spPr>
          <a:xfrm>
            <a:off x="1148074" y="5109837"/>
            <a:ext cx="10048875" cy="754045"/>
          </a:xfrm>
          <a:prstGeom prst="rect">
            <a:avLst/>
          </a:prstGeom>
          <a:noFill/>
        </p:spPr>
        <p:txBody>
          <a:bodyPr lIns="91436" tIns="91436" rIns="91436" bIns="91436" anchor="ctr" anchorCtr="0">
            <a:spAutoFit/>
          </a:bodyPr>
          <a:lstStyle>
            <a:lvl1pPr marL="0" indent="0" algn="ctr">
              <a:buNone/>
              <a:defRPr sz="3700" b="1" u="sng" baseline="0">
                <a:solidFill>
                  <a:schemeClr val="accent1">
                    <a:lumMod val="50000"/>
                  </a:schemeClr>
                </a:solidFill>
                <a:latin typeface="Calibri" panose="020F0502020204030204" pitchFamily="34" charset="0"/>
                <a:cs typeface="Calibri" panose="020F0502020204030204" pitchFamily="34" charset="0"/>
              </a:defRPr>
            </a:lvl1pPr>
          </a:lstStyle>
          <a:p>
            <a:pPr lvl="0"/>
            <a:r>
              <a:rPr lang="en-US" dirty="0"/>
              <a:t>(click to edit) INTRODUCTION or ABSTRACT</a:t>
            </a:r>
          </a:p>
        </p:txBody>
      </p:sp>
      <p:sp>
        <p:nvSpPr>
          <p:cNvPr id="20" name="Text Placeholder 5"/>
          <p:cNvSpPr>
            <a:spLocks noGrp="1"/>
          </p:cNvSpPr>
          <p:nvPr>
            <p:ph type="body" sz="quarter" idx="20" hasCustomPrompt="1"/>
          </p:nvPr>
        </p:nvSpPr>
        <p:spPr>
          <a:xfrm>
            <a:off x="1090242" y="14181956"/>
            <a:ext cx="10050462"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1">
                    <a:lumMod val="50000"/>
                  </a:schemeClr>
                </a:solidFill>
                <a:latin typeface="Calibri" panose="020F0502020204030204" pitchFamily="34" charset="0"/>
                <a:cs typeface="Calibri" panose="020F0502020204030204" pitchFamily="34" charset="0"/>
              </a:defRPr>
            </a:lvl1pPr>
          </a:lstStyle>
          <a:p>
            <a:pPr lvl="0"/>
            <a:r>
              <a:rPr lang="en-US" dirty="0"/>
              <a:t>(click to edit)  OBJECTIVES</a:t>
            </a:r>
          </a:p>
        </p:txBody>
      </p:sp>
      <p:sp>
        <p:nvSpPr>
          <p:cNvPr id="21" name="Text Placeholder 3"/>
          <p:cNvSpPr>
            <a:spLocks noGrp="1"/>
          </p:cNvSpPr>
          <p:nvPr>
            <p:ph type="body" sz="quarter" idx="21" hasCustomPrompt="1"/>
          </p:nvPr>
        </p:nvSpPr>
        <p:spPr>
          <a:xfrm>
            <a:off x="11681570" y="5939569"/>
            <a:ext cx="10048874" cy="846363"/>
          </a:xfrm>
          <a:prstGeom prst="rect">
            <a:avLst/>
          </a:prstGeom>
        </p:spPr>
        <p:txBody>
          <a:bodyPr wrap="square" lIns="228589" tIns="228589" rIns="228589" bIns="228589">
            <a:spAutoFit/>
          </a:bodyPr>
          <a:lstStyle>
            <a:lvl1pPr marL="0" indent="0">
              <a:buNone/>
              <a:defRPr sz="2500">
                <a:solidFill>
                  <a:schemeClr val="tx1"/>
                </a:solidFill>
                <a:latin typeface="Calibri" panose="020F0502020204030204" pitchFamily="34" charset="0"/>
                <a:cs typeface="Calibri" panose="020F0502020204030204" pitchFamily="34"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2" name="Text Placeholder 5"/>
          <p:cNvSpPr>
            <a:spLocks noGrp="1"/>
          </p:cNvSpPr>
          <p:nvPr>
            <p:ph type="body" sz="quarter" idx="22" hasCustomPrompt="1"/>
          </p:nvPr>
        </p:nvSpPr>
        <p:spPr>
          <a:xfrm>
            <a:off x="11681569" y="5146225"/>
            <a:ext cx="10048875" cy="754045"/>
          </a:xfrm>
          <a:prstGeom prst="rect">
            <a:avLst/>
          </a:prstGeom>
          <a:noFill/>
        </p:spPr>
        <p:txBody>
          <a:bodyPr lIns="91436" tIns="91436" rIns="91436" bIns="91436" anchor="ctr" anchorCtr="0">
            <a:spAutoFit/>
          </a:bodyPr>
          <a:lstStyle>
            <a:lvl1pPr marL="0" indent="0" algn="ctr">
              <a:buNone/>
              <a:defRPr sz="3700" b="1" u="sng" baseline="0">
                <a:solidFill>
                  <a:schemeClr val="accent1">
                    <a:lumMod val="50000"/>
                  </a:schemeClr>
                </a:solidFill>
                <a:latin typeface="Calibri" panose="020F0502020204030204" pitchFamily="34" charset="0"/>
                <a:cs typeface="Calibri" panose="020F0502020204030204" pitchFamily="34" charset="0"/>
              </a:defRPr>
            </a:lvl1pPr>
          </a:lstStyle>
          <a:p>
            <a:pPr lvl="0"/>
            <a:r>
              <a:rPr lang="en-US" dirty="0"/>
              <a:t>(click to edit)  MATERIALS &amp; METHODS</a:t>
            </a:r>
          </a:p>
        </p:txBody>
      </p:sp>
      <p:sp>
        <p:nvSpPr>
          <p:cNvPr id="23" name="Text Placeholder 3"/>
          <p:cNvSpPr>
            <a:spLocks noGrp="1"/>
          </p:cNvSpPr>
          <p:nvPr>
            <p:ph type="body" sz="quarter" idx="23" hasCustomPrompt="1"/>
          </p:nvPr>
        </p:nvSpPr>
        <p:spPr>
          <a:xfrm>
            <a:off x="22207127" y="5939569"/>
            <a:ext cx="10048874" cy="846363"/>
          </a:xfrm>
          <a:prstGeom prst="rect">
            <a:avLst/>
          </a:prstGeom>
        </p:spPr>
        <p:txBody>
          <a:bodyPr wrap="square" lIns="228589" tIns="228589" rIns="228589" bIns="228589">
            <a:spAutoFit/>
          </a:bodyPr>
          <a:lstStyle>
            <a:lvl1pPr marL="0" indent="0">
              <a:buNone/>
              <a:defRPr sz="2500">
                <a:solidFill>
                  <a:schemeClr val="tx1"/>
                </a:solidFill>
                <a:latin typeface="Calibri" panose="020F0502020204030204" pitchFamily="34" charset="0"/>
                <a:cs typeface="Calibri" panose="020F0502020204030204" pitchFamily="34"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4" name="Text Placeholder 5"/>
          <p:cNvSpPr>
            <a:spLocks noGrp="1"/>
          </p:cNvSpPr>
          <p:nvPr>
            <p:ph type="body" sz="quarter" idx="24" hasCustomPrompt="1"/>
          </p:nvPr>
        </p:nvSpPr>
        <p:spPr>
          <a:xfrm>
            <a:off x="22215064" y="5146225"/>
            <a:ext cx="10058400" cy="754045"/>
          </a:xfrm>
          <a:prstGeom prst="rect">
            <a:avLst/>
          </a:prstGeom>
          <a:noFill/>
        </p:spPr>
        <p:txBody>
          <a:bodyPr lIns="91436" tIns="91436" rIns="91436" bIns="91436" anchor="ctr" anchorCtr="0">
            <a:spAutoFit/>
          </a:bodyPr>
          <a:lstStyle>
            <a:lvl1pPr marL="0" indent="0" algn="ctr">
              <a:buNone/>
              <a:defRPr sz="3700" b="1" u="sng" baseline="0">
                <a:solidFill>
                  <a:schemeClr val="accent1">
                    <a:lumMod val="50000"/>
                  </a:schemeClr>
                </a:solidFill>
                <a:latin typeface="Calibri" panose="020F0502020204030204" pitchFamily="34" charset="0"/>
                <a:cs typeface="Calibri" panose="020F0502020204030204" pitchFamily="34" charset="0"/>
              </a:defRPr>
            </a:lvl1pPr>
          </a:lstStyle>
          <a:p>
            <a:pPr lvl="0"/>
            <a:r>
              <a:rPr lang="en-US" dirty="0"/>
              <a:t>(click to edit)  RESULTS</a:t>
            </a:r>
          </a:p>
        </p:txBody>
      </p:sp>
      <p:sp>
        <p:nvSpPr>
          <p:cNvPr id="25" name="Text Placeholder 5"/>
          <p:cNvSpPr>
            <a:spLocks noGrp="1"/>
          </p:cNvSpPr>
          <p:nvPr>
            <p:ph type="body" sz="quarter" idx="25" hasCustomPrompt="1"/>
          </p:nvPr>
        </p:nvSpPr>
        <p:spPr>
          <a:xfrm>
            <a:off x="32763535" y="5146225"/>
            <a:ext cx="10047018"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1">
                    <a:lumMod val="50000"/>
                  </a:schemeClr>
                </a:solidFill>
                <a:latin typeface="Calibri" panose="020F0502020204030204" pitchFamily="34" charset="0"/>
                <a:cs typeface="Calibri" panose="020F0502020204030204" pitchFamily="34" charset="0"/>
              </a:defRPr>
            </a:lvl1pPr>
          </a:lstStyle>
          <a:p>
            <a:pPr lvl="0"/>
            <a:r>
              <a:rPr lang="en-US" dirty="0"/>
              <a:t>(click to edit)  CONCLUSIONS</a:t>
            </a:r>
          </a:p>
        </p:txBody>
      </p:sp>
      <p:sp>
        <p:nvSpPr>
          <p:cNvPr id="26" name="Text Placeholder 3"/>
          <p:cNvSpPr>
            <a:spLocks noGrp="1"/>
          </p:cNvSpPr>
          <p:nvPr>
            <p:ph type="body" sz="quarter" idx="26" hasCustomPrompt="1"/>
          </p:nvPr>
        </p:nvSpPr>
        <p:spPr>
          <a:xfrm>
            <a:off x="32763535" y="5966815"/>
            <a:ext cx="10047018" cy="846363"/>
          </a:xfrm>
          <a:prstGeom prst="rect">
            <a:avLst/>
          </a:prstGeom>
        </p:spPr>
        <p:txBody>
          <a:bodyPr wrap="square" lIns="228589" tIns="228589" rIns="228589" bIns="228589">
            <a:spAutoFit/>
          </a:bodyPr>
          <a:lstStyle>
            <a:lvl1pPr marL="0" indent="0">
              <a:buNone/>
              <a:defRPr sz="2500">
                <a:solidFill>
                  <a:schemeClr val="tx1"/>
                </a:solidFill>
                <a:latin typeface="Calibri" panose="020F0502020204030204" pitchFamily="34" charset="0"/>
                <a:cs typeface="Calibri" panose="020F0502020204030204" pitchFamily="34"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7" name="Text Placeholder 5"/>
          <p:cNvSpPr>
            <a:spLocks noGrp="1"/>
          </p:cNvSpPr>
          <p:nvPr>
            <p:ph type="body" sz="quarter" idx="27" hasCustomPrompt="1"/>
          </p:nvPr>
        </p:nvSpPr>
        <p:spPr>
          <a:xfrm>
            <a:off x="32763535" y="14265455"/>
            <a:ext cx="10047018"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1">
                    <a:lumMod val="50000"/>
                  </a:schemeClr>
                </a:solidFill>
                <a:latin typeface="Calibri" panose="020F0502020204030204" pitchFamily="34" charset="0"/>
                <a:cs typeface="Calibri" panose="020F0502020204030204" pitchFamily="34" charset="0"/>
              </a:defRPr>
            </a:lvl1pPr>
          </a:lstStyle>
          <a:p>
            <a:pPr lvl="0"/>
            <a:r>
              <a:rPr lang="en-US" dirty="0"/>
              <a:t>(click to edit)  REFERENCES</a:t>
            </a:r>
          </a:p>
        </p:txBody>
      </p:sp>
      <p:sp>
        <p:nvSpPr>
          <p:cNvPr id="28" name="Text Placeholder 3"/>
          <p:cNvSpPr>
            <a:spLocks noGrp="1"/>
          </p:cNvSpPr>
          <p:nvPr>
            <p:ph type="body" sz="quarter" idx="28" hasCustomPrompt="1"/>
          </p:nvPr>
        </p:nvSpPr>
        <p:spPr>
          <a:xfrm>
            <a:off x="32761019" y="15067976"/>
            <a:ext cx="10052050" cy="846363"/>
          </a:xfrm>
          <a:prstGeom prst="rect">
            <a:avLst/>
          </a:prstGeom>
        </p:spPr>
        <p:txBody>
          <a:bodyPr wrap="square" lIns="228589" tIns="228589" rIns="228589" bIns="228589">
            <a:spAutoFit/>
          </a:bodyPr>
          <a:lstStyle>
            <a:lvl1pPr marL="0" indent="0">
              <a:buNone/>
              <a:defRPr sz="2500">
                <a:solidFill>
                  <a:schemeClr val="tx1"/>
                </a:solidFill>
                <a:latin typeface="Calibri" panose="020F0502020204030204" pitchFamily="34" charset="0"/>
                <a:cs typeface="Calibri" panose="020F0502020204030204" pitchFamily="34"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9" name="Text Placeholder 5"/>
          <p:cNvSpPr>
            <a:spLocks noGrp="1"/>
          </p:cNvSpPr>
          <p:nvPr>
            <p:ph type="body" sz="quarter" idx="29" hasCustomPrompt="1"/>
          </p:nvPr>
        </p:nvSpPr>
        <p:spPr>
          <a:xfrm>
            <a:off x="32763535" y="25679401"/>
            <a:ext cx="10047018"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1">
                    <a:lumMod val="50000"/>
                  </a:schemeClr>
                </a:solidFill>
                <a:latin typeface="Calibri" panose="020F0502020204030204" pitchFamily="34" charset="0"/>
                <a:cs typeface="Calibri" panose="020F0502020204030204" pitchFamily="34" charset="0"/>
              </a:defRPr>
            </a:lvl1pPr>
          </a:lstStyle>
          <a:p>
            <a:pPr lvl="0"/>
            <a:r>
              <a:rPr lang="en-US" dirty="0"/>
              <a:t>(click to edit)  ACKNOWLEDGEMENTS or  CONTACT</a:t>
            </a:r>
          </a:p>
        </p:txBody>
      </p:sp>
      <p:sp>
        <p:nvSpPr>
          <p:cNvPr id="30" name="Text Placeholder 3"/>
          <p:cNvSpPr>
            <a:spLocks noGrp="1"/>
          </p:cNvSpPr>
          <p:nvPr>
            <p:ph type="body" sz="quarter" idx="30" hasCustomPrompt="1"/>
          </p:nvPr>
        </p:nvSpPr>
        <p:spPr>
          <a:xfrm>
            <a:off x="32761019" y="26433446"/>
            <a:ext cx="10052050" cy="846363"/>
          </a:xfrm>
          <a:prstGeom prst="rect">
            <a:avLst/>
          </a:prstGeom>
        </p:spPr>
        <p:txBody>
          <a:bodyPr wrap="square" lIns="228589" tIns="228589" rIns="228589" bIns="228589">
            <a:spAutoFit/>
          </a:bodyPr>
          <a:lstStyle>
            <a:lvl1pPr marL="0" indent="0">
              <a:buNone/>
              <a:defRPr sz="2500">
                <a:solidFill>
                  <a:schemeClr val="tx1"/>
                </a:solidFill>
                <a:latin typeface="Calibri" panose="020F0502020204030204" pitchFamily="34" charset="0"/>
                <a:cs typeface="Calibri" panose="020F0502020204030204" pitchFamily="34"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60" name="Text Placeholder 3"/>
          <p:cNvSpPr>
            <a:spLocks noGrp="1"/>
          </p:cNvSpPr>
          <p:nvPr>
            <p:ph type="body" sz="quarter" idx="96" hasCustomPrompt="1"/>
          </p:nvPr>
        </p:nvSpPr>
        <p:spPr>
          <a:xfrm>
            <a:off x="1083891" y="14995183"/>
            <a:ext cx="10056813" cy="846363"/>
          </a:xfrm>
          <a:prstGeom prst="rect">
            <a:avLst/>
          </a:prstGeom>
        </p:spPr>
        <p:txBody>
          <a:bodyPr wrap="square" lIns="228589" tIns="228589" rIns="228589" bIns="228589">
            <a:spAutoFit/>
          </a:bodyPr>
          <a:lstStyle>
            <a:lvl1pPr marL="0" indent="0">
              <a:buNone/>
              <a:defRPr sz="2500">
                <a:solidFill>
                  <a:schemeClr val="tx1"/>
                </a:solidFill>
                <a:latin typeface="Calibri" panose="020F0502020204030204" pitchFamily="34" charset="0"/>
                <a:cs typeface="Calibri" panose="020F0502020204030204" pitchFamily="34"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77" name="Text Placeholder 76"/>
          <p:cNvSpPr>
            <a:spLocks noGrp="1"/>
          </p:cNvSpPr>
          <p:nvPr>
            <p:ph type="body" sz="quarter" idx="150" hasCustomPrompt="1"/>
          </p:nvPr>
        </p:nvSpPr>
        <p:spPr>
          <a:xfrm>
            <a:off x="5932593" y="2947817"/>
            <a:ext cx="31998968" cy="1280160"/>
          </a:xfrm>
          <a:prstGeom prst="rect">
            <a:avLst/>
          </a:prstGeom>
        </p:spPr>
        <p:txBody>
          <a:bodyPr>
            <a:normAutofit/>
          </a:bodyPr>
          <a:lstStyle>
            <a:lvl1pPr marL="0" indent="0" algn="ctr">
              <a:buFontTx/>
              <a:buNone/>
              <a:defRPr sz="4400">
                <a:solidFill>
                  <a:schemeClr val="bg1"/>
                </a:solidFill>
                <a:latin typeface="Calibri" panose="020F0502020204030204" pitchFamily="34" charset="0"/>
                <a:cs typeface="Calibri" panose="020F0502020204030204" pitchFamily="34" charset="0"/>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affiliations</a:t>
            </a:r>
          </a:p>
        </p:txBody>
      </p:sp>
      <p:sp>
        <p:nvSpPr>
          <p:cNvPr id="78" name="Text Placeholder 76"/>
          <p:cNvSpPr>
            <a:spLocks noGrp="1"/>
          </p:cNvSpPr>
          <p:nvPr>
            <p:ph type="body" sz="quarter" idx="151" hasCustomPrompt="1"/>
          </p:nvPr>
        </p:nvSpPr>
        <p:spPr>
          <a:xfrm>
            <a:off x="5932593" y="1628358"/>
            <a:ext cx="31998968" cy="1280160"/>
          </a:xfrm>
          <a:prstGeom prst="rect">
            <a:avLst/>
          </a:prstGeom>
        </p:spPr>
        <p:txBody>
          <a:bodyPr anchor="t" anchorCtr="1">
            <a:normAutofit/>
          </a:bodyPr>
          <a:lstStyle>
            <a:lvl1pPr marL="0" indent="0" algn="ctr">
              <a:buFontTx/>
              <a:buNone/>
              <a:defRPr sz="6600">
                <a:solidFill>
                  <a:schemeClr val="bg1"/>
                </a:solidFill>
                <a:latin typeface="Calibri" panose="020F0502020204030204" pitchFamily="34" charset="0"/>
                <a:cs typeface="Calibri" panose="020F0502020204030204" pitchFamily="34" charset="0"/>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authors</a:t>
            </a:r>
          </a:p>
        </p:txBody>
      </p:sp>
      <p:sp>
        <p:nvSpPr>
          <p:cNvPr id="79" name="Text Placeholder 76"/>
          <p:cNvSpPr>
            <a:spLocks noGrp="1"/>
          </p:cNvSpPr>
          <p:nvPr>
            <p:ph type="body" sz="quarter" idx="153" hasCustomPrompt="1"/>
          </p:nvPr>
        </p:nvSpPr>
        <p:spPr>
          <a:xfrm>
            <a:off x="5932593" y="209782"/>
            <a:ext cx="31998968" cy="1359394"/>
          </a:xfrm>
          <a:prstGeom prst="rect">
            <a:avLst/>
          </a:prstGeom>
        </p:spPr>
        <p:txBody>
          <a:bodyPr anchor="t" anchorCtr="1">
            <a:normAutofit/>
          </a:bodyPr>
          <a:lstStyle>
            <a:lvl1pPr marL="0" indent="0" algn="ctr">
              <a:buFontTx/>
              <a:buNone/>
              <a:defRPr sz="8000" b="1">
                <a:solidFill>
                  <a:schemeClr val="bg1"/>
                </a:solidFill>
                <a:latin typeface="Calibri" panose="020F0502020204030204" pitchFamily="34" charset="0"/>
                <a:cs typeface="Calibri" panose="020F0502020204030204" pitchFamily="34" charset="0"/>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title</a:t>
            </a:r>
          </a:p>
        </p:txBody>
      </p:sp>
    </p:spTree>
  </p:cSld>
  <p:clrMapOvr>
    <a:masterClrMapping/>
  </p:clrMapOvr>
  <p:extLst>
    <p:ext uri="{DCECCB84-F9BA-43D5-87BE-67443E8EF086}">
      <p15:sldGuideLst xmlns:p15="http://schemas.microsoft.com/office/powerpoint/2012/main">
        <p15:guide id="1" orient="horz" pos="3216"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Without guides">
    <p:spTree>
      <p:nvGrpSpPr>
        <p:cNvPr id="1" name=""/>
        <p:cNvGrpSpPr/>
        <p:nvPr/>
      </p:nvGrpSpPr>
      <p:grpSpPr>
        <a:xfrm>
          <a:off x="0" y="0"/>
          <a:ext cx="0" cy="0"/>
          <a:chOff x="0" y="0"/>
          <a:chExt cx="0" cy="0"/>
        </a:xfrm>
      </p:grpSpPr>
      <p:sp>
        <p:nvSpPr>
          <p:cNvPr id="68" name="Text Placeholder 3">
            <a:extLst>
              <a:ext uri="{FF2B5EF4-FFF2-40B4-BE49-F238E27FC236}">
                <a16:creationId xmlns:a16="http://schemas.microsoft.com/office/drawing/2014/main" id="{DB9999D9-B032-DE43-B280-10F7DE4240AE}"/>
              </a:ext>
            </a:extLst>
          </p:cNvPr>
          <p:cNvSpPr>
            <a:spLocks noGrp="1"/>
          </p:cNvSpPr>
          <p:nvPr>
            <p:ph type="body" sz="quarter" idx="10" hasCustomPrompt="1"/>
          </p:nvPr>
        </p:nvSpPr>
        <p:spPr>
          <a:xfrm>
            <a:off x="1148074" y="5966815"/>
            <a:ext cx="10056813" cy="846363"/>
          </a:xfrm>
          <a:prstGeom prst="rect">
            <a:avLst/>
          </a:prstGeom>
        </p:spPr>
        <p:txBody>
          <a:bodyPr wrap="square" lIns="228589" tIns="228589" rIns="228589" bIns="228589">
            <a:spAutoFit/>
          </a:bodyPr>
          <a:lstStyle>
            <a:lvl1pPr marL="0" indent="0">
              <a:buNone/>
              <a:defRPr sz="2500">
                <a:solidFill>
                  <a:schemeClr val="tx1"/>
                </a:solidFill>
                <a:latin typeface="Calibri" panose="020F0502020204030204" pitchFamily="34" charset="0"/>
                <a:cs typeface="Calibri" panose="020F0502020204030204" pitchFamily="34"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69" name="Text Placeholder 5">
            <a:extLst>
              <a:ext uri="{FF2B5EF4-FFF2-40B4-BE49-F238E27FC236}">
                <a16:creationId xmlns:a16="http://schemas.microsoft.com/office/drawing/2014/main" id="{994A3D29-FC6C-EE4B-9ABE-E27DC2BD9EF6}"/>
              </a:ext>
            </a:extLst>
          </p:cNvPr>
          <p:cNvSpPr>
            <a:spLocks noGrp="1"/>
          </p:cNvSpPr>
          <p:nvPr>
            <p:ph type="body" sz="quarter" idx="11" hasCustomPrompt="1"/>
          </p:nvPr>
        </p:nvSpPr>
        <p:spPr>
          <a:xfrm>
            <a:off x="1148074" y="5109837"/>
            <a:ext cx="10048875" cy="754045"/>
          </a:xfrm>
          <a:prstGeom prst="rect">
            <a:avLst/>
          </a:prstGeom>
          <a:noFill/>
        </p:spPr>
        <p:txBody>
          <a:bodyPr lIns="91436" tIns="91436" rIns="91436" bIns="91436" anchor="ctr" anchorCtr="0">
            <a:spAutoFit/>
          </a:bodyPr>
          <a:lstStyle>
            <a:lvl1pPr marL="0" indent="0" algn="ctr">
              <a:buNone/>
              <a:defRPr sz="3700" b="1" u="sng" baseline="0">
                <a:solidFill>
                  <a:schemeClr val="accent1">
                    <a:lumMod val="50000"/>
                  </a:schemeClr>
                </a:solidFill>
                <a:latin typeface="Calibri" panose="020F0502020204030204" pitchFamily="34" charset="0"/>
                <a:cs typeface="Calibri" panose="020F0502020204030204" pitchFamily="34" charset="0"/>
              </a:defRPr>
            </a:lvl1pPr>
          </a:lstStyle>
          <a:p>
            <a:pPr lvl="0"/>
            <a:r>
              <a:rPr lang="en-US" dirty="0"/>
              <a:t>(click to edit) INTRODUCTION or ABSTRACT</a:t>
            </a:r>
          </a:p>
        </p:txBody>
      </p:sp>
      <p:sp>
        <p:nvSpPr>
          <p:cNvPr id="70" name="Text Placeholder 5">
            <a:extLst>
              <a:ext uri="{FF2B5EF4-FFF2-40B4-BE49-F238E27FC236}">
                <a16:creationId xmlns:a16="http://schemas.microsoft.com/office/drawing/2014/main" id="{C65F0DEA-8BC8-144D-86B3-7990A2E4004F}"/>
              </a:ext>
            </a:extLst>
          </p:cNvPr>
          <p:cNvSpPr>
            <a:spLocks noGrp="1"/>
          </p:cNvSpPr>
          <p:nvPr>
            <p:ph type="body" sz="quarter" idx="20" hasCustomPrompt="1"/>
          </p:nvPr>
        </p:nvSpPr>
        <p:spPr>
          <a:xfrm>
            <a:off x="1090242" y="14181956"/>
            <a:ext cx="10050462"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1">
                    <a:lumMod val="50000"/>
                  </a:schemeClr>
                </a:solidFill>
                <a:latin typeface="Calibri" panose="020F0502020204030204" pitchFamily="34" charset="0"/>
                <a:cs typeface="Calibri" panose="020F0502020204030204" pitchFamily="34" charset="0"/>
              </a:defRPr>
            </a:lvl1pPr>
          </a:lstStyle>
          <a:p>
            <a:pPr lvl="0"/>
            <a:r>
              <a:rPr lang="en-US" dirty="0"/>
              <a:t>(click to edit)  OBJECTIVES</a:t>
            </a:r>
          </a:p>
        </p:txBody>
      </p:sp>
      <p:sp>
        <p:nvSpPr>
          <p:cNvPr id="71" name="Text Placeholder 3">
            <a:extLst>
              <a:ext uri="{FF2B5EF4-FFF2-40B4-BE49-F238E27FC236}">
                <a16:creationId xmlns:a16="http://schemas.microsoft.com/office/drawing/2014/main" id="{1BAC3C61-4427-734A-B001-E64F967B25F9}"/>
              </a:ext>
            </a:extLst>
          </p:cNvPr>
          <p:cNvSpPr>
            <a:spLocks noGrp="1"/>
          </p:cNvSpPr>
          <p:nvPr>
            <p:ph type="body" sz="quarter" idx="21" hasCustomPrompt="1"/>
          </p:nvPr>
        </p:nvSpPr>
        <p:spPr>
          <a:xfrm>
            <a:off x="11681570" y="5939569"/>
            <a:ext cx="10048874" cy="846363"/>
          </a:xfrm>
          <a:prstGeom prst="rect">
            <a:avLst/>
          </a:prstGeom>
        </p:spPr>
        <p:txBody>
          <a:bodyPr wrap="square" lIns="228589" tIns="228589" rIns="228589" bIns="228589">
            <a:spAutoFit/>
          </a:bodyPr>
          <a:lstStyle>
            <a:lvl1pPr marL="0" indent="0">
              <a:buNone/>
              <a:defRPr sz="2500">
                <a:solidFill>
                  <a:schemeClr val="tx1"/>
                </a:solidFill>
                <a:latin typeface="Calibri" panose="020F0502020204030204" pitchFamily="34" charset="0"/>
                <a:cs typeface="Calibri" panose="020F0502020204030204" pitchFamily="34"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72" name="Text Placeholder 5">
            <a:extLst>
              <a:ext uri="{FF2B5EF4-FFF2-40B4-BE49-F238E27FC236}">
                <a16:creationId xmlns:a16="http://schemas.microsoft.com/office/drawing/2014/main" id="{0D89AF1C-2149-914E-939B-BC1D31AB8886}"/>
              </a:ext>
            </a:extLst>
          </p:cNvPr>
          <p:cNvSpPr>
            <a:spLocks noGrp="1"/>
          </p:cNvSpPr>
          <p:nvPr>
            <p:ph type="body" sz="quarter" idx="22" hasCustomPrompt="1"/>
          </p:nvPr>
        </p:nvSpPr>
        <p:spPr>
          <a:xfrm>
            <a:off x="11681569" y="5146225"/>
            <a:ext cx="10048875" cy="754045"/>
          </a:xfrm>
          <a:prstGeom prst="rect">
            <a:avLst/>
          </a:prstGeom>
          <a:noFill/>
        </p:spPr>
        <p:txBody>
          <a:bodyPr lIns="91436" tIns="91436" rIns="91436" bIns="91436" anchor="ctr" anchorCtr="0">
            <a:spAutoFit/>
          </a:bodyPr>
          <a:lstStyle>
            <a:lvl1pPr marL="0" indent="0" algn="ctr">
              <a:buNone/>
              <a:defRPr sz="3700" b="1" u="sng" baseline="0">
                <a:solidFill>
                  <a:schemeClr val="accent1">
                    <a:lumMod val="50000"/>
                  </a:schemeClr>
                </a:solidFill>
                <a:latin typeface="Calibri" panose="020F0502020204030204" pitchFamily="34" charset="0"/>
                <a:cs typeface="Calibri" panose="020F0502020204030204" pitchFamily="34" charset="0"/>
              </a:defRPr>
            </a:lvl1pPr>
          </a:lstStyle>
          <a:p>
            <a:pPr lvl="0"/>
            <a:r>
              <a:rPr lang="en-US" dirty="0"/>
              <a:t>(click to edit)  MATERIALS &amp; METHODS</a:t>
            </a:r>
          </a:p>
        </p:txBody>
      </p:sp>
      <p:sp>
        <p:nvSpPr>
          <p:cNvPr id="73" name="Text Placeholder 3">
            <a:extLst>
              <a:ext uri="{FF2B5EF4-FFF2-40B4-BE49-F238E27FC236}">
                <a16:creationId xmlns:a16="http://schemas.microsoft.com/office/drawing/2014/main" id="{B5C2A6A1-4D50-144B-B660-E3B3A1643D2A}"/>
              </a:ext>
            </a:extLst>
          </p:cNvPr>
          <p:cNvSpPr>
            <a:spLocks noGrp="1"/>
          </p:cNvSpPr>
          <p:nvPr>
            <p:ph type="body" sz="quarter" idx="23" hasCustomPrompt="1"/>
          </p:nvPr>
        </p:nvSpPr>
        <p:spPr>
          <a:xfrm>
            <a:off x="22207127" y="5939569"/>
            <a:ext cx="10048874" cy="846363"/>
          </a:xfrm>
          <a:prstGeom prst="rect">
            <a:avLst/>
          </a:prstGeom>
        </p:spPr>
        <p:txBody>
          <a:bodyPr wrap="square" lIns="228589" tIns="228589" rIns="228589" bIns="228589">
            <a:spAutoFit/>
          </a:bodyPr>
          <a:lstStyle>
            <a:lvl1pPr marL="0" indent="0">
              <a:buNone/>
              <a:defRPr sz="2500">
                <a:solidFill>
                  <a:schemeClr val="tx1"/>
                </a:solidFill>
                <a:latin typeface="Calibri" panose="020F0502020204030204" pitchFamily="34" charset="0"/>
                <a:cs typeface="Calibri" panose="020F0502020204030204" pitchFamily="34"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74" name="Text Placeholder 5">
            <a:extLst>
              <a:ext uri="{FF2B5EF4-FFF2-40B4-BE49-F238E27FC236}">
                <a16:creationId xmlns:a16="http://schemas.microsoft.com/office/drawing/2014/main" id="{1C34E6F0-82AA-D444-B7AF-5A1C80FFB726}"/>
              </a:ext>
            </a:extLst>
          </p:cNvPr>
          <p:cNvSpPr>
            <a:spLocks noGrp="1"/>
          </p:cNvSpPr>
          <p:nvPr>
            <p:ph type="body" sz="quarter" idx="24" hasCustomPrompt="1"/>
          </p:nvPr>
        </p:nvSpPr>
        <p:spPr>
          <a:xfrm>
            <a:off x="22215064" y="5146225"/>
            <a:ext cx="10058400" cy="754045"/>
          </a:xfrm>
          <a:prstGeom prst="rect">
            <a:avLst/>
          </a:prstGeom>
          <a:noFill/>
        </p:spPr>
        <p:txBody>
          <a:bodyPr lIns="91436" tIns="91436" rIns="91436" bIns="91436" anchor="ctr" anchorCtr="0">
            <a:spAutoFit/>
          </a:bodyPr>
          <a:lstStyle>
            <a:lvl1pPr marL="0" indent="0" algn="ctr">
              <a:buNone/>
              <a:defRPr sz="3700" b="1" u="sng" baseline="0">
                <a:solidFill>
                  <a:schemeClr val="accent1">
                    <a:lumMod val="50000"/>
                  </a:schemeClr>
                </a:solidFill>
                <a:latin typeface="Calibri" panose="020F0502020204030204" pitchFamily="34" charset="0"/>
                <a:cs typeface="Calibri" panose="020F0502020204030204" pitchFamily="34" charset="0"/>
              </a:defRPr>
            </a:lvl1pPr>
          </a:lstStyle>
          <a:p>
            <a:pPr lvl="0"/>
            <a:r>
              <a:rPr lang="en-US" dirty="0"/>
              <a:t>(click to edit)  RESULTS</a:t>
            </a:r>
          </a:p>
        </p:txBody>
      </p:sp>
      <p:sp>
        <p:nvSpPr>
          <p:cNvPr id="75" name="Text Placeholder 5">
            <a:extLst>
              <a:ext uri="{FF2B5EF4-FFF2-40B4-BE49-F238E27FC236}">
                <a16:creationId xmlns:a16="http://schemas.microsoft.com/office/drawing/2014/main" id="{BC84A125-71A3-DA49-B2C2-2357C57BB744}"/>
              </a:ext>
            </a:extLst>
          </p:cNvPr>
          <p:cNvSpPr>
            <a:spLocks noGrp="1"/>
          </p:cNvSpPr>
          <p:nvPr>
            <p:ph type="body" sz="quarter" idx="25" hasCustomPrompt="1"/>
          </p:nvPr>
        </p:nvSpPr>
        <p:spPr>
          <a:xfrm>
            <a:off x="32763535" y="5146225"/>
            <a:ext cx="10047018"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1">
                    <a:lumMod val="50000"/>
                  </a:schemeClr>
                </a:solidFill>
                <a:latin typeface="Calibri" panose="020F0502020204030204" pitchFamily="34" charset="0"/>
                <a:cs typeface="Calibri" panose="020F0502020204030204" pitchFamily="34" charset="0"/>
              </a:defRPr>
            </a:lvl1pPr>
          </a:lstStyle>
          <a:p>
            <a:pPr lvl="0"/>
            <a:r>
              <a:rPr lang="en-US" dirty="0"/>
              <a:t>(click to edit)  CONCLUSIONS</a:t>
            </a:r>
          </a:p>
        </p:txBody>
      </p:sp>
      <p:sp>
        <p:nvSpPr>
          <p:cNvPr id="76" name="Text Placeholder 3">
            <a:extLst>
              <a:ext uri="{FF2B5EF4-FFF2-40B4-BE49-F238E27FC236}">
                <a16:creationId xmlns:a16="http://schemas.microsoft.com/office/drawing/2014/main" id="{57A858F6-F615-844B-891A-B3F9BC20DF06}"/>
              </a:ext>
            </a:extLst>
          </p:cNvPr>
          <p:cNvSpPr>
            <a:spLocks noGrp="1"/>
          </p:cNvSpPr>
          <p:nvPr>
            <p:ph type="body" sz="quarter" idx="26" hasCustomPrompt="1"/>
          </p:nvPr>
        </p:nvSpPr>
        <p:spPr>
          <a:xfrm>
            <a:off x="32763535" y="5966815"/>
            <a:ext cx="10047018" cy="846363"/>
          </a:xfrm>
          <a:prstGeom prst="rect">
            <a:avLst/>
          </a:prstGeom>
        </p:spPr>
        <p:txBody>
          <a:bodyPr wrap="square" lIns="228589" tIns="228589" rIns="228589" bIns="228589">
            <a:spAutoFit/>
          </a:bodyPr>
          <a:lstStyle>
            <a:lvl1pPr marL="0" indent="0">
              <a:buNone/>
              <a:defRPr sz="2500">
                <a:solidFill>
                  <a:schemeClr val="tx1"/>
                </a:solidFill>
                <a:latin typeface="Calibri" panose="020F0502020204030204" pitchFamily="34" charset="0"/>
                <a:cs typeface="Calibri" panose="020F0502020204030204" pitchFamily="34"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80" name="Text Placeholder 5">
            <a:extLst>
              <a:ext uri="{FF2B5EF4-FFF2-40B4-BE49-F238E27FC236}">
                <a16:creationId xmlns:a16="http://schemas.microsoft.com/office/drawing/2014/main" id="{AD1F9F7A-B02D-A44F-BC2C-F04BD0DF641D}"/>
              </a:ext>
            </a:extLst>
          </p:cNvPr>
          <p:cNvSpPr>
            <a:spLocks noGrp="1"/>
          </p:cNvSpPr>
          <p:nvPr>
            <p:ph type="body" sz="quarter" idx="27" hasCustomPrompt="1"/>
          </p:nvPr>
        </p:nvSpPr>
        <p:spPr>
          <a:xfrm>
            <a:off x="32763535" y="14265455"/>
            <a:ext cx="10047018"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1">
                    <a:lumMod val="50000"/>
                  </a:schemeClr>
                </a:solidFill>
                <a:latin typeface="Calibri" panose="020F0502020204030204" pitchFamily="34" charset="0"/>
                <a:cs typeface="Calibri" panose="020F0502020204030204" pitchFamily="34" charset="0"/>
              </a:defRPr>
            </a:lvl1pPr>
          </a:lstStyle>
          <a:p>
            <a:pPr lvl="0"/>
            <a:r>
              <a:rPr lang="en-US" dirty="0"/>
              <a:t>(click to edit)  REFERENCES</a:t>
            </a:r>
          </a:p>
        </p:txBody>
      </p:sp>
      <p:sp>
        <p:nvSpPr>
          <p:cNvPr id="81" name="Text Placeholder 3">
            <a:extLst>
              <a:ext uri="{FF2B5EF4-FFF2-40B4-BE49-F238E27FC236}">
                <a16:creationId xmlns:a16="http://schemas.microsoft.com/office/drawing/2014/main" id="{1DC6238A-456D-D042-86DC-A4EFC7437FE9}"/>
              </a:ext>
            </a:extLst>
          </p:cNvPr>
          <p:cNvSpPr>
            <a:spLocks noGrp="1"/>
          </p:cNvSpPr>
          <p:nvPr>
            <p:ph type="body" sz="quarter" idx="28" hasCustomPrompt="1"/>
          </p:nvPr>
        </p:nvSpPr>
        <p:spPr>
          <a:xfrm>
            <a:off x="32761019" y="15067976"/>
            <a:ext cx="10052050" cy="846363"/>
          </a:xfrm>
          <a:prstGeom prst="rect">
            <a:avLst/>
          </a:prstGeom>
        </p:spPr>
        <p:txBody>
          <a:bodyPr wrap="square" lIns="228589" tIns="228589" rIns="228589" bIns="228589">
            <a:spAutoFit/>
          </a:bodyPr>
          <a:lstStyle>
            <a:lvl1pPr marL="0" indent="0">
              <a:buNone/>
              <a:defRPr sz="2500">
                <a:solidFill>
                  <a:schemeClr val="tx1"/>
                </a:solidFill>
                <a:latin typeface="Calibri" panose="020F0502020204030204" pitchFamily="34" charset="0"/>
                <a:cs typeface="Calibri" panose="020F0502020204030204" pitchFamily="34"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82" name="Text Placeholder 5">
            <a:extLst>
              <a:ext uri="{FF2B5EF4-FFF2-40B4-BE49-F238E27FC236}">
                <a16:creationId xmlns:a16="http://schemas.microsoft.com/office/drawing/2014/main" id="{CA5DA6C8-3282-EB48-9A7F-09D4C1F189FD}"/>
              </a:ext>
            </a:extLst>
          </p:cNvPr>
          <p:cNvSpPr>
            <a:spLocks noGrp="1"/>
          </p:cNvSpPr>
          <p:nvPr>
            <p:ph type="body" sz="quarter" idx="29" hasCustomPrompt="1"/>
          </p:nvPr>
        </p:nvSpPr>
        <p:spPr>
          <a:xfrm>
            <a:off x="32763535" y="25679401"/>
            <a:ext cx="10047018"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1">
                    <a:lumMod val="50000"/>
                  </a:schemeClr>
                </a:solidFill>
                <a:latin typeface="Calibri" panose="020F0502020204030204" pitchFamily="34" charset="0"/>
                <a:cs typeface="Calibri" panose="020F0502020204030204" pitchFamily="34" charset="0"/>
              </a:defRPr>
            </a:lvl1pPr>
          </a:lstStyle>
          <a:p>
            <a:pPr lvl="0"/>
            <a:r>
              <a:rPr lang="en-US" dirty="0"/>
              <a:t>(click to edit)  ACKNOWLEDGEMENTS or  CONTACT</a:t>
            </a:r>
          </a:p>
        </p:txBody>
      </p:sp>
      <p:sp>
        <p:nvSpPr>
          <p:cNvPr id="83" name="Text Placeholder 3">
            <a:extLst>
              <a:ext uri="{FF2B5EF4-FFF2-40B4-BE49-F238E27FC236}">
                <a16:creationId xmlns:a16="http://schemas.microsoft.com/office/drawing/2014/main" id="{F825EF5F-3C91-8A4E-A34D-607F96067AFA}"/>
              </a:ext>
            </a:extLst>
          </p:cNvPr>
          <p:cNvSpPr>
            <a:spLocks noGrp="1"/>
          </p:cNvSpPr>
          <p:nvPr>
            <p:ph type="body" sz="quarter" idx="30" hasCustomPrompt="1"/>
          </p:nvPr>
        </p:nvSpPr>
        <p:spPr>
          <a:xfrm>
            <a:off x="32761019" y="26433446"/>
            <a:ext cx="10052050" cy="846363"/>
          </a:xfrm>
          <a:prstGeom prst="rect">
            <a:avLst/>
          </a:prstGeom>
        </p:spPr>
        <p:txBody>
          <a:bodyPr wrap="square" lIns="228589" tIns="228589" rIns="228589" bIns="228589">
            <a:spAutoFit/>
          </a:bodyPr>
          <a:lstStyle>
            <a:lvl1pPr marL="0" indent="0">
              <a:buNone/>
              <a:defRPr sz="2500">
                <a:solidFill>
                  <a:schemeClr val="tx1"/>
                </a:solidFill>
                <a:latin typeface="Calibri" panose="020F0502020204030204" pitchFamily="34" charset="0"/>
                <a:cs typeface="Calibri" panose="020F0502020204030204" pitchFamily="34"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84" name="Text Placeholder 3">
            <a:extLst>
              <a:ext uri="{FF2B5EF4-FFF2-40B4-BE49-F238E27FC236}">
                <a16:creationId xmlns:a16="http://schemas.microsoft.com/office/drawing/2014/main" id="{7AC7A3C2-6531-4C48-BD62-4A78A9645126}"/>
              </a:ext>
            </a:extLst>
          </p:cNvPr>
          <p:cNvSpPr>
            <a:spLocks noGrp="1"/>
          </p:cNvSpPr>
          <p:nvPr>
            <p:ph type="body" sz="quarter" idx="96" hasCustomPrompt="1"/>
          </p:nvPr>
        </p:nvSpPr>
        <p:spPr>
          <a:xfrm>
            <a:off x="1083891" y="14995183"/>
            <a:ext cx="10056813" cy="846363"/>
          </a:xfrm>
          <a:prstGeom prst="rect">
            <a:avLst/>
          </a:prstGeom>
        </p:spPr>
        <p:txBody>
          <a:bodyPr wrap="square" lIns="228589" tIns="228589" rIns="228589" bIns="228589">
            <a:spAutoFit/>
          </a:bodyPr>
          <a:lstStyle>
            <a:lvl1pPr marL="0" indent="0">
              <a:buNone/>
              <a:defRPr sz="2500">
                <a:solidFill>
                  <a:schemeClr val="tx1"/>
                </a:solidFill>
                <a:latin typeface="Calibri" panose="020F0502020204030204" pitchFamily="34" charset="0"/>
                <a:cs typeface="Calibri" panose="020F0502020204030204" pitchFamily="34"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85" name="Text Placeholder 76">
            <a:extLst>
              <a:ext uri="{FF2B5EF4-FFF2-40B4-BE49-F238E27FC236}">
                <a16:creationId xmlns:a16="http://schemas.microsoft.com/office/drawing/2014/main" id="{DD976D66-55E1-F948-8D24-0A598972B7A5}"/>
              </a:ext>
            </a:extLst>
          </p:cNvPr>
          <p:cNvSpPr>
            <a:spLocks noGrp="1"/>
          </p:cNvSpPr>
          <p:nvPr>
            <p:ph type="body" sz="quarter" idx="150" hasCustomPrompt="1"/>
          </p:nvPr>
        </p:nvSpPr>
        <p:spPr>
          <a:xfrm>
            <a:off x="5932593" y="2947817"/>
            <a:ext cx="31998968" cy="1280160"/>
          </a:xfrm>
          <a:prstGeom prst="rect">
            <a:avLst/>
          </a:prstGeom>
        </p:spPr>
        <p:txBody>
          <a:bodyPr>
            <a:normAutofit/>
          </a:bodyPr>
          <a:lstStyle>
            <a:lvl1pPr marL="0" indent="0" algn="ctr">
              <a:buFontTx/>
              <a:buNone/>
              <a:defRPr sz="4400">
                <a:solidFill>
                  <a:schemeClr val="bg1"/>
                </a:solidFill>
                <a:latin typeface="Calibri" panose="020F0502020204030204" pitchFamily="34" charset="0"/>
                <a:cs typeface="Calibri" panose="020F0502020204030204" pitchFamily="34" charset="0"/>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affiliations</a:t>
            </a:r>
          </a:p>
        </p:txBody>
      </p:sp>
      <p:sp>
        <p:nvSpPr>
          <p:cNvPr id="86" name="Text Placeholder 76">
            <a:extLst>
              <a:ext uri="{FF2B5EF4-FFF2-40B4-BE49-F238E27FC236}">
                <a16:creationId xmlns:a16="http://schemas.microsoft.com/office/drawing/2014/main" id="{2C2C6634-C788-A24C-8B1A-6EA0542E53B4}"/>
              </a:ext>
            </a:extLst>
          </p:cNvPr>
          <p:cNvSpPr>
            <a:spLocks noGrp="1"/>
          </p:cNvSpPr>
          <p:nvPr>
            <p:ph type="body" sz="quarter" idx="151" hasCustomPrompt="1"/>
          </p:nvPr>
        </p:nvSpPr>
        <p:spPr>
          <a:xfrm>
            <a:off x="5932593" y="1628358"/>
            <a:ext cx="31998968" cy="1280160"/>
          </a:xfrm>
          <a:prstGeom prst="rect">
            <a:avLst/>
          </a:prstGeom>
        </p:spPr>
        <p:txBody>
          <a:bodyPr anchor="t" anchorCtr="1">
            <a:normAutofit/>
          </a:bodyPr>
          <a:lstStyle>
            <a:lvl1pPr marL="0" indent="0" algn="ctr">
              <a:buFontTx/>
              <a:buNone/>
              <a:defRPr sz="6600">
                <a:solidFill>
                  <a:schemeClr val="bg1"/>
                </a:solidFill>
                <a:latin typeface="Calibri" panose="020F0502020204030204" pitchFamily="34" charset="0"/>
                <a:cs typeface="Calibri" panose="020F0502020204030204" pitchFamily="34" charset="0"/>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authors</a:t>
            </a:r>
          </a:p>
        </p:txBody>
      </p:sp>
      <p:sp>
        <p:nvSpPr>
          <p:cNvPr id="87" name="Text Placeholder 76">
            <a:extLst>
              <a:ext uri="{FF2B5EF4-FFF2-40B4-BE49-F238E27FC236}">
                <a16:creationId xmlns:a16="http://schemas.microsoft.com/office/drawing/2014/main" id="{0AAD872F-A38B-B049-9E5A-B1F7AD2DF912}"/>
              </a:ext>
            </a:extLst>
          </p:cNvPr>
          <p:cNvSpPr>
            <a:spLocks noGrp="1"/>
          </p:cNvSpPr>
          <p:nvPr>
            <p:ph type="body" sz="quarter" idx="153" hasCustomPrompt="1"/>
          </p:nvPr>
        </p:nvSpPr>
        <p:spPr>
          <a:xfrm>
            <a:off x="5932593" y="209782"/>
            <a:ext cx="31998968" cy="1359394"/>
          </a:xfrm>
          <a:prstGeom prst="rect">
            <a:avLst/>
          </a:prstGeom>
        </p:spPr>
        <p:txBody>
          <a:bodyPr anchor="t" anchorCtr="1">
            <a:normAutofit/>
          </a:bodyPr>
          <a:lstStyle>
            <a:lvl1pPr marL="0" indent="0" algn="ctr">
              <a:buFontTx/>
              <a:buNone/>
              <a:defRPr sz="8000" b="1">
                <a:solidFill>
                  <a:schemeClr val="bg1"/>
                </a:solidFill>
                <a:latin typeface="Calibri" panose="020F0502020204030204" pitchFamily="34" charset="0"/>
                <a:cs typeface="Calibri" panose="020F0502020204030204" pitchFamily="34" charset="0"/>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title</a:t>
            </a:r>
          </a:p>
        </p:txBody>
      </p:sp>
    </p:spTree>
    <p:extLst>
      <p:ext uri="{BB962C8B-B14F-4D97-AF65-F5344CB8AC3E}">
        <p14:creationId xmlns:p14="http://schemas.microsoft.com/office/powerpoint/2010/main" val="4388646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png"/><Relationship Id="rId7" Type="http://schemas.openxmlformats.org/officeDocument/2006/relationships/hyperlink" Target="https://www.posterpresentations.com/how-to-change-the-research-poster-template-colors.html" TargetMode="External"/><Relationship Id="rId2"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8.png"/><Relationship Id="rId5" Type="http://schemas.openxmlformats.org/officeDocument/2006/relationships/image" Target="../media/image3.png"/><Relationship Id="rId10" Type="http://schemas.openxmlformats.org/officeDocument/2006/relationships/image" Target="../media/image7.png"/><Relationship Id="rId4" Type="http://schemas.openxmlformats.org/officeDocument/2006/relationships/image" Target="../media/image2.png"/><Relationship Id="rId9" Type="http://schemas.openxmlformats.org/officeDocument/2006/relationships/image" Target="../media/image6.png"/></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accent6"/>
        </a:solidFill>
        <a:effectLst/>
      </p:bgPr>
    </p:bg>
    <p:spTree>
      <p:nvGrpSpPr>
        <p:cNvPr id="1" name=""/>
        <p:cNvGrpSpPr/>
        <p:nvPr/>
      </p:nvGrpSpPr>
      <p:grpSpPr>
        <a:xfrm>
          <a:off x="0" y="0"/>
          <a:ext cx="0" cy="0"/>
          <a:chOff x="0" y="0"/>
          <a:chExt cx="0" cy="0"/>
        </a:xfrm>
      </p:grpSpPr>
      <p:sp>
        <p:nvSpPr>
          <p:cNvPr id="5" name="Rectangle 36">
            <a:extLst>
              <a:ext uri="{FF2B5EF4-FFF2-40B4-BE49-F238E27FC236}">
                <a16:creationId xmlns:a16="http://schemas.microsoft.com/office/drawing/2014/main" id="{B8960428-AECF-6B4B-B332-48160A87CED3}"/>
              </a:ext>
            </a:extLst>
          </p:cNvPr>
          <p:cNvSpPr>
            <a:spLocks noChangeArrowheads="1"/>
          </p:cNvSpPr>
          <p:nvPr userDrawn="1"/>
        </p:nvSpPr>
        <p:spPr bwMode="auto">
          <a:xfrm>
            <a:off x="0" y="31191530"/>
            <a:ext cx="43891200" cy="1726870"/>
          </a:xfrm>
          <a:prstGeom prst="rect">
            <a:avLst/>
          </a:prstGeom>
          <a:solidFill>
            <a:schemeClr val="accent1">
              <a:lumMod val="50000"/>
            </a:schemeClr>
          </a:solidFill>
          <a:ln w="9525">
            <a:noFill/>
            <a:miter lim="800000"/>
            <a:headEnd/>
            <a:tailEnd/>
          </a:ln>
          <a:effectLst/>
        </p:spPr>
        <p:txBody>
          <a:bodyPr wrap="none" lIns="260086" tIns="130043" rIns="260086" bIns="130043" anchor="ctr"/>
          <a:lstStyle/>
          <a:p>
            <a:pPr>
              <a:defRPr/>
            </a:pPr>
            <a:endParaRPr lang="en-US" sz="13978" dirty="0"/>
          </a:p>
        </p:txBody>
      </p:sp>
      <p:sp>
        <p:nvSpPr>
          <p:cNvPr id="6" name="Rectangle 36">
            <a:extLst>
              <a:ext uri="{FF2B5EF4-FFF2-40B4-BE49-F238E27FC236}">
                <a16:creationId xmlns:a16="http://schemas.microsoft.com/office/drawing/2014/main" id="{09FD8DB9-A9C7-874D-87B2-9285AECC9E3B}"/>
              </a:ext>
            </a:extLst>
          </p:cNvPr>
          <p:cNvSpPr>
            <a:spLocks noChangeArrowheads="1"/>
          </p:cNvSpPr>
          <p:nvPr userDrawn="1"/>
        </p:nvSpPr>
        <p:spPr bwMode="auto">
          <a:xfrm>
            <a:off x="0" y="-15834"/>
            <a:ext cx="43891200" cy="5186922"/>
          </a:xfrm>
          <a:prstGeom prst="rect">
            <a:avLst/>
          </a:prstGeom>
          <a:solidFill>
            <a:schemeClr val="accent1">
              <a:lumMod val="50000"/>
            </a:schemeClr>
          </a:solidFill>
          <a:ln w="9525">
            <a:noFill/>
            <a:miter lim="800000"/>
            <a:headEnd/>
            <a:tailEnd/>
          </a:ln>
          <a:effectLst/>
        </p:spPr>
        <p:txBody>
          <a:bodyPr wrap="none" lIns="260086" tIns="130043" rIns="260086" bIns="130043" anchor="ctr"/>
          <a:lstStyle/>
          <a:p>
            <a:pPr>
              <a:defRPr/>
            </a:pPr>
            <a:endParaRPr lang="en-US" sz="13978" dirty="0"/>
          </a:p>
        </p:txBody>
      </p:sp>
      <p:sp>
        <p:nvSpPr>
          <p:cNvPr id="7" name="Rounded Rectangle 6">
            <a:extLst>
              <a:ext uri="{FF2B5EF4-FFF2-40B4-BE49-F238E27FC236}">
                <a16:creationId xmlns:a16="http://schemas.microsoft.com/office/drawing/2014/main" id="{DB092838-408F-4440-B2D2-A65569FD0EE5}"/>
              </a:ext>
            </a:extLst>
          </p:cNvPr>
          <p:cNvSpPr/>
          <p:nvPr userDrawn="1"/>
        </p:nvSpPr>
        <p:spPr>
          <a:xfrm>
            <a:off x="731517" y="4135663"/>
            <a:ext cx="42428163" cy="27683945"/>
          </a:xfrm>
          <a:prstGeom prst="roundRect">
            <a:avLst>
              <a:gd name="adj" fmla="val 0"/>
            </a:avLst>
          </a:prstGeom>
          <a:solidFill>
            <a:schemeClr val="bg1"/>
          </a:solidFill>
          <a:ln w="19050">
            <a:solidFill>
              <a:schemeClr val="accent1">
                <a:lumMod val="50000"/>
              </a:schemeClr>
            </a:solidFill>
          </a:ln>
          <a:effectLst>
            <a:outerShdw blurRad="355600" sx="101000" sy="101000" algn="ctr"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978"/>
          </a:p>
        </p:txBody>
      </p:sp>
      <p:sp>
        <p:nvSpPr>
          <p:cNvPr id="10" name="Text Box 14"/>
          <p:cNvSpPr txBox="1">
            <a:spLocks noChangeArrowheads="1"/>
          </p:cNvSpPr>
          <p:nvPr/>
        </p:nvSpPr>
        <p:spPr bwMode="auto">
          <a:xfrm>
            <a:off x="731517" y="32054965"/>
            <a:ext cx="2514600" cy="341436"/>
          </a:xfrm>
          <a:prstGeom prst="rect">
            <a:avLst/>
          </a:prstGeom>
          <a:noFill/>
          <a:ln w="9525">
            <a:noFill/>
            <a:miter lim="800000"/>
            <a:headEnd/>
            <a:tailEnd/>
          </a:ln>
          <a:effectLst/>
        </p:spPr>
        <p:txBody>
          <a:bodyPr lIns="91263" tIns="45623" rIns="91263" bIns="45623">
            <a:spAutoFit/>
          </a:bodyPr>
          <a:lstStyle/>
          <a:p>
            <a:pPr eaLnBrk="0" hangingPunct="0">
              <a:lnSpc>
                <a:spcPct val="65000"/>
              </a:lnSpc>
              <a:spcBef>
                <a:spcPct val="50000"/>
              </a:spcBef>
              <a:defRPr/>
            </a:pPr>
            <a:r>
              <a:rPr lang="en-US" sz="500" b="1" dirty="0">
                <a:solidFill>
                  <a:schemeClr val="bg1">
                    <a:lumMod val="75000"/>
                  </a:schemeClr>
                </a:solidFill>
                <a:latin typeface="Arial" charset="0"/>
              </a:rPr>
              <a:t>RESEARCH POSTER PRESENTATION DESIGN © 2019</a:t>
            </a:r>
          </a:p>
          <a:p>
            <a:pPr eaLnBrk="0" hangingPunct="0">
              <a:lnSpc>
                <a:spcPct val="65000"/>
              </a:lnSpc>
              <a:spcBef>
                <a:spcPct val="50000"/>
              </a:spcBef>
              <a:defRPr/>
            </a:pPr>
            <a:r>
              <a:rPr lang="en-US" sz="1100" b="1" dirty="0">
                <a:solidFill>
                  <a:schemeClr val="bg1">
                    <a:lumMod val="75000"/>
                  </a:schemeClr>
                </a:solidFill>
                <a:latin typeface="Arial" charset="0"/>
              </a:rPr>
              <a:t>www.PosterPresentations.com</a:t>
            </a:r>
          </a:p>
        </p:txBody>
      </p:sp>
      <p:graphicFrame>
        <p:nvGraphicFramePr>
          <p:cNvPr id="3" name="Table 2">
            <a:extLst>
              <a:ext uri="{FF2B5EF4-FFF2-40B4-BE49-F238E27FC236}">
                <a16:creationId xmlns:a16="http://schemas.microsoft.com/office/drawing/2014/main" id="{AF9AA5EE-77AD-9645-B396-F73887C4B6FD}"/>
              </a:ext>
            </a:extLst>
          </p:cNvPr>
          <p:cNvGraphicFramePr>
            <a:graphicFrameLocks noGrp="1"/>
          </p:cNvGraphicFramePr>
          <p:nvPr userDrawn="1">
            <p:extLst>
              <p:ext uri="{D42A27DB-BD31-4B8C-83A1-F6EECF244321}">
                <p14:modId xmlns:p14="http://schemas.microsoft.com/office/powerpoint/2010/main" val="846862511"/>
              </p:ext>
            </p:extLst>
          </p:nvPr>
        </p:nvGraphicFramePr>
        <p:xfrm>
          <a:off x="-10611120" y="14098"/>
          <a:ext cx="9776869" cy="32679220"/>
        </p:xfrm>
        <a:graphic>
          <a:graphicData uri="http://schemas.openxmlformats.org/drawingml/2006/table">
            <a:tbl>
              <a:tblPr firstRow="1" bandRow="1">
                <a:tableStyleId>{5C22544A-7EE6-4342-B048-85BDC9FD1C3A}</a:tableStyleId>
              </a:tblPr>
              <a:tblGrid>
                <a:gridCol w="4192245">
                  <a:extLst>
                    <a:ext uri="{9D8B030D-6E8A-4147-A177-3AD203B41FA5}">
                      <a16:colId xmlns:a16="http://schemas.microsoft.com/office/drawing/2014/main" val="20000"/>
                    </a:ext>
                  </a:extLst>
                </a:gridCol>
                <a:gridCol w="5584624">
                  <a:extLst>
                    <a:ext uri="{9D8B030D-6E8A-4147-A177-3AD203B41FA5}">
                      <a16:colId xmlns:a16="http://schemas.microsoft.com/office/drawing/2014/main" val="20001"/>
                    </a:ext>
                  </a:extLst>
                </a:gridCol>
              </a:tblGrid>
              <a:tr h="1329113">
                <a:tc gridSpan="2">
                  <a:txBody>
                    <a:bodyPr/>
                    <a:lstStyle/>
                    <a:p>
                      <a:pPr marL="0" marR="0" indent="0" algn="ctr" defTabSz="4388900" rtl="0" eaLnBrk="1" fontAlgn="auto" latinLnBrk="0" hangingPunct="1">
                        <a:lnSpc>
                          <a:spcPct val="100000"/>
                        </a:lnSpc>
                        <a:spcBef>
                          <a:spcPts val="0"/>
                        </a:spcBef>
                        <a:spcAft>
                          <a:spcPts val="0"/>
                        </a:spcAft>
                        <a:buClrTx/>
                        <a:buSzTx/>
                        <a:buFontTx/>
                        <a:buNone/>
                        <a:tabLst/>
                        <a:defRPr/>
                      </a:pPr>
                      <a:r>
                        <a:rPr lang="en-US" sz="3600" b="0" spc="600" dirty="0">
                          <a:solidFill>
                            <a:srgbClr val="1F3A4E"/>
                          </a:solidFill>
                          <a:latin typeface="Arial Black" panose="020B0A04020102020204" pitchFamily="34" charset="0"/>
                        </a:rPr>
                        <a:t>QUICK START GUIDE</a:t>
                      </a:r>
                      <a:br>
                        <a:rPr lang="en-US" sz="3600" b="0" spc="600" dirty="0">
                          <a:solidFill>
                            <a:srgbClr val="1F3A4E"/>
                          </a:solidFill>
                          <a:latin typeface="Arial Black" panose="020B0A04020102020204" pitchFamily="34" charset="0"/>
                        </a:rPr>
                      </a:br>
                      <a:r>
                        <a:rPr lang="en-US" sz="2800" b="1" spc="0" dirty="0">
                          <a:solidFill>
                            <a:srgbClr val="FF0000"/>
                          </a:solidFill>
                          <a:latin typeface="Trebuchet MS" pitchFamily="34" charset="0"/>
                        </a:rPr>
                        <a:t>(THIS SIDEBAR WILL NOT PRINT)</a:t>
                      </a:r>
                      <a:endParaRPr lang="en-US" sz="3600" b="1" spc="600" dirty="0">
                        <a:solidFill>
                          <a:schemeClr val="bg1"/>
                        </a:solidFill>
                        <a:latin typeface="Trebuchet MS" pitchFamily="34" charset="0"/>
                      </a:endParaRPr>
                    </a:p>
                  </a:txBody>
                  <a:tcPr marL="182880" marT="137160">
                    <a:solidFill>
                      <a:srgbClr val="FFC000"/>
                    </a:solidFill>
                  </a:tcPr>
                </a:tc>
                <a:tc hMerge="1">
                  <a:txBody>
                    <a:bodyPr/>
                    <a:lstStyle/>
                    <a:p>
                      <a:endParaRPr lang="en-US" dirty="0"/>
                    </a:p>
                  </a:txBody>
                  <a:tcPr/>
                </a:tc>
                <a:extLst>
                  <a:ext uri="{0D108BD9-81ED-4DB2-BD59-A6C34878D82A}">
                    <a16:rowId xmlns:a16="http://schemas.microsoft.com/office/drawing/2014/main" val="10000"/>
                  </a:ext>
                </a:extLst>
              </a:tr>
              <a:tr h="4206624">
                <a:tc gridSpan="2">
                  <a:txBody>
                    <a:bodyPr/>
                    <a:lstStyle/>
                    <a:p>
                      <a:pPr defTabSz="3765639"/>
                      <a:r>
                        <a:rPr lang="en-US" sz="2000" i="0" dirty="0">
                          <a:solidFill>
                            <a:srgbClr val="D9D9D9"/>
                          </a:solidFill>
                          <a:latin typeface="Arial"/>
                          <a:cs typeface="Arial"/>
                        </a:rPr>
                        <a:t>This PowerPoint template produces a </a:t>
                      </a:r>
                      <a:r>
                        <a:rPr lang="en-US" sz="2000" i="0" dirty="0">
                          <a:solidFill>
                            <a:srgbClr val="FFC000"/>
                          </a:solidFill>
                          <a:latin typeface="Arial"/>
                          <a:cs typeface="Arial"/>
                        </a:rPr>
                        <a:t>36"x48" </a:t>
                      </a:r>
                      <a:r>
                        <a:rPr lang="en-US" sz="2000" i="0" dirty="0">
                          <a:solidFill>
                            <a:srgbClr val="D9D9D9"/>
                          </a:solidFill>
                          <a:latin typeface="Arial"/>
                          <a:cs typeface="Arial"/>
                        </a:rPr>
                        <a:t>presentation poster. You can use it to create your research poster by placing your title, subtitle, text, tables, charts and photos. </a:t>
                      </a:r>
                    </a:p>
                    <a:p>
                      <a:pPr defTabSz="3765639"/>
                      <a:endParaRPr lang="en-US" sz="2000" i="0" dirty="0">
                        <a:solidFill>
                          <a:srgbClr val="D9D9D9"/>
                        </a:solidFill>
                        <a:latin typeface="Arial"/>
                        <a:cs typeface="Arial"/>
                      </a:endParaRPr>
                    </a:p>
                    <a:p>
                      <a:pPr defTabSz="3765639"/>
                      <a:r>
                        <a:rPr lang="en-US" sz="2000" i="0" dirty="0">
                          <a:solidFill>
                            <a:srgbClr val="D9D9D9"/>
                          </a:solidFill>
                          <a:latin typeface="Arial"/>
                          <a:cs typeface="Arial"/>
                        </a:rPr>
                        <a:t>We provide a series of online tutorials that will guide you through the poster design process and answer your poster production questions. For complete template tutorials, go online to </a:t>
                      </a:r>
                      <a:r>
                        <a:rPr lang="en-US" sz="2000" i="0" dirty="0" err="1">
                          <a:solidFill>
                            <a:srgbClr val="FFC000"/>
                          </a:solidFill>
                          <a:latin typeface="Arial"/>
                          <a:cs typeface="Arial"/>
                        </a:rPr>
                        <a:t>PosterPresentations.com</a:t>
                      </a:r>
                      <a:r>
                        <a:rPr lang="en-US" sz="2000" i="0" dirty="0">
                          <a:solidFill>
                            <a:srgbClr val="D9D9D9"/>
                          </a:solidFill>
                          <a:latin typeface="Arial"/>
                          <a:cs typeface="Arial"/>
                        </a:rPr>
                        <a:t> and click on the  </a:t>
                      </a:r>
                      <a:r>
                        <a:rPr lang="en-US" sz="2000" i="0" dirty="0">
                          <a:solidFill>
                            <a:srgbClr val="FFC000"/>
                          </a:solidFill>
                          <a:latin typeface="Arial"/>
                          <a:cs typeface="Arial"/>
                        </a:rPr>
                        <a:t>HELP DESK</a:t>
                      </a:r>
                      <a:r>
                        <a:rPr lang="en-US" sz="2000" i="0" baseline="0" dirty="0">
                          <a:solidFill>
                            <a:srgbClr val="D9D9D9"/>
                          </a:solidFill>
                          <a:latin typeface="Arial"/>
                          <a:cs typeface="Arial"/>
                        </a:rPr>
                        <a:t> </a:t>
                      </a:r>
                      <a:r>
                        <a:rPr lang="en-US" sz="2000" i="0" dirty="0">
                          <a:solidFill>
                            <a:srgbClr val="D9D9D9"/>
                          </a:solidFill>
                          <a:latin typeface="Arial"/>
                          <a:cs typeface="Arial"/>
                        </a:rPr>
                        <a:t>tab.</a:t>
                      </a:r>
                    </a:p>
                    <a:p>
                      <a:pPr defTabSz="3765639"/>
                      <a:endParaRPr lang="en-US" sz="2000" i="0" dirty="0">
                        <a:solidFill>
                          <a:srgbClr val="D9D9D9"/>
                        </a:solidFill>
                        <a:latin typeface="Arial"/>
                        <a:cs typeface="Arial"/>
                      </a:endParaRPr>
                    </a:p>
                    <a:p>
                      <a:pPr defTabSz="3765639"/>
                      <a:r>
                        <a:rPr lang="en-US" sz="2000" i="0" dirty="0">
                          <a:solidFill>
                            <a:srgbClr val="D9D9D9"/>
                          </a:solidFill>
                          <a:latin typeface="Arial"/>
                          <a:cs typeface="Arial"/>
                        </a:rPr>
                        <a:t>To print your poster using our same-day professional printing service, go online to </a:t>
                      </a:r>
                      <a:r>
                        <a:rPr lang="en-US" sz="2000" i="0" dirty="0" err="1">
                          <a:solidFill>
                            <a:srgbClr val="FFC000"/>
                          </a:solidFill>
                          <a:latin typeface="Arial"/>
                          <a:cs typeface="Arial"/>
                        </a:rPr>
                        <a:t>PosterPresentations.com</a:t>
                      </a:r>
                      <a:r>
                        <a:rPr lang="en-US" sz="2000" i="0" dirty="0">
                          <a:solidFill>
                            <a:srgbClr val="D9D9D9"/>
                          </a:solidFill>
                          <a:latin typeface="Arial"/>
                          <a:cs typeface="Arial"/>
                        </a:rPr>
                        <a:t> and click on "</a:t>
                      </a:r>
                      <a:r>
                        <a:rPr lang="en-US" sz="2000" i="0" dirty="0">
                          <a:solidFill>
                            <a:srgbClr val="FFC000"/>
                          </a:solidFill>
                          <a:latin typeface="Arial"/>
                          <a:cs typeface="Arial"/>
                        </a:rPr>
                        <a:t>Order your poster</a:t>
                      </a:r>
                      <a:r>
                        <a:rPr lang="en-US" sz="2000" i="0" dirty="0">
                          <a:solidFill>
                            <a:srgbClr val="D9D9D9"/>
                          </a:solidFill>
                          <a:latin typeface="Arial"/>
                          <a:cs typeface="Arial"/>
                        </a:rPr>
                        <a:t>".</a:t>
                      </a:r>
                      <a:endParaRPr lang="en-US" sz="2000" b="1" dirty="0">
                        <a:solidFill>
                          <a:srgbClr val="D9D9D9"/>
                        </a:solidFill>
                        <a:latin typeface="Arial"/>
                        <a:cs typeface="Arial"/>
                      </a:endParaRPr>
                    </a:p>
                  </a:txBody>
                  <a:tcPr marL="182880" marT="137160">
                    <a:solidFill>
                      <a:srgbClr val="010101"/>
                    </a:solidFill>
                  </a:tcPr>
                </a:tc>
                <a:tc hMerge="1">
                  <a:txBody>
                    <a:bodyPr/>
                    <a:lstStyle/>
                    <a:p>
                      <a:pPr marL="0" indent="0" algn="l" defTabSz="114300"/>
                      <a:endParaRPr lang="en-US" sz="2400" b="0" baseline="0" dirty="0">
                        <a:solidFill>
                          <a:srgbClr val="FFC000"/>
                        </a:solidFill>
                        <a:latin typeface="Arial" panose="020B0604020202020204" pitchFamily="34" charset="0"/>
                        <a:cs typeface="Arial" panose="020B0604020202020204" pitchFamily="34" charset="0"/>
                      </a:endParaRPr>
                    </a:p>
                  </a:txBody>
                  <a:tcPr>
                    <a:solidFill>
                      <a:schemeClr val="tx1">
                        <a:lumMod val="95000"/>
                        <a:lumOff val="5000"/>
                      </a:schemeClr>
                    </a:solidFill>
                  </a:tcPr>
                </a:tc>
                <a:extLst>
                  <a:ext uri="{0D108BD9-81ED-4DB2-BD59-A6C34878D82A}">
                    <a16:rowId xmlns:a16="http://schemas.microsoft.com/office/drawing/2014/main" val="677555919"/>
                  </a:ext>
                </a:extLst>
              </a:tr>
              <a:tr h="4572417">
                <a:tc>
                  <a:txBody>
                    <a:bodyPr/>
                    <a:lstStyle/>
                    <a:p>
                      <a:pPr algn="ctr"/>
                      <a:endParaRPr lang="en-US" sz="2000" dirty="0">
                        <a:solidFill>
                          <a:srgbClr val="1F3A4E"/>
                        </a:solidFill>
                      </a:endParaRPr>
                    </a:p>
                    <a:p>
                      <a:pPr algn="ctr"/>
                      <a:endParaRPr lang="en-US" sz="2000" dirty="0">
                        <a:solidFill>
                          <a:srgbClr val="1F3A4E"/>
                        </a:solidFill>
                      </a:endParaRPr>
                    </a:p>
                    <a:p>
                      <a:pPr algn="ctr"/>
                      <a:r>
                        <a:rPr lang="en-US" sz="2000" dirty="0">
                          <a:solidFill>
                            <a:schemeClr val="bg1"/>
                          </a:solidFill>
                          <a:latin typeface="Arial" panose="020B0604020202020204" pitchFamily="34" charset="0"/>
                          <a:cs typeface="Arial" panose="020B0604020202020204" pitchFamily="34" charset="0"/>
                        </a:rPr>
                        <a:t>This is a template for a </a:t>
                      </a:r>
                    </a:p>
                    <a:p>
                      <a:pPr algn="ctr"/>
                      <a:r>
                        <a:rPr lang="en-US" sz="2000" dirty="0">
                          <a:solidFill>
                            <a:schemeClr val="bg1"/>
                          </a:solidFill>
                          <a:latin typeface="Arial" panose="020B0604020202020204" pitchFamily="34" charset="0"/>
                          <a:cs typeface="Arial" panose="020B0604020202020204" pitchFamily="34" charset="0"/>
                        </a:rPr>
                        <a:t>presentation poster</a:t>
                      </a:r>
                      <a:br>
                        <a:rPr lang="en-US" sz="2000" dirty="0">
                          <a:solidFill>
                            <a:schemeClr val="bg1"/>
                          </a:solidFill>
                          <a:latin typeface="Arial" panose="020B0604020202020204" pitchFamily="34" charset="0"/>
                          <a:cs typeface="Arial" panose="020B0604020202020204" pitchFamily="34" charset="0"/>
                        </a:rPr>
                      </a:br>
                      <a:r>
                        <a:rPr lang="en-US" sz="3600" b="1" dirty="0">
                          <a:solidFill>
                            <a:srgbClr val="FFC000"/>
                          </a:solidFill>
                          <a:latin typeface="Arial" panose="020B0604020202020204" pitchFamily="34" charset="0"/>
                          <a:cs typeface="Arial" panose="020B0604020202020204" pitchFamily="34" charset="0"/>
                        </a:rPr>
                        <a:t>36 inches tall</a:t>
                      </a:r>
                      <a:br>
                        <a:rPr lang="en-US" sz="3600" b="1" dirty="0">
                          <a:solidFill>
                            <a:srgbClr val="FFC000"/>
                          </a:solidFill>
                          <a:latin typeface="Arial" panose="020B0604020202020204" pitchFamily="34" charset="0"/>
                          <a:cs typeface="Arial" panose="020B0604020202020204" pitchFamily="34" charset="0"/>
                        </a:rPr>
                      </a:br>
                      <a:r>
                        <a:rPr lang="en-US" sz="3600" b="1" dirty="0">
                          <a:solidFill>
                            <a:srgbClr val="FFC000"/>
                          </a:solidFill>
                          <a:latin typeface="Arial" panose="020B0604020202020204" pitchFamily="34" charset="0"/>
                          <a:cs typeface="Arial" panose="020B0604020202020204" pitchFamily="34" charset="0"/>
                        </a:rPr>
                        <a:t>by</a:t>
                      </a:r>
                      <a:br>
                        <a:rPr lang="en-US" sz="3600" b="1" dirty="0">
                          <a:solidFill>
                            <a:srgbClr val="FFC000"/>
                          </a:solidFill>
                          <a:latin typeface="Arial" panose="020B0604020202020204" pitchFamily="34" charset="0"/>
                          <a:cs typeface="Arial" panose="020B0604020202020204" pitchFamily="34" charset="0"/>
                        </a:rPr>
                      </a:br>
                      <a:r>
                        <a:rPr lang="en-US" sz="3600" b="1" dirty="0">
                          <a:solidFill>
                            <a:srgbClr val="FFC000"/>
                          </a:solidFill>
                          <a:latin typeface="Arial" panose="020B0604020202020204" pitchFamily="34" charset="0"/>
                          <a:cs typeface="Arial" panose="020B0604020202020204" pitchFamily="34" charset="0"/>
                        </a:rPr>
                        <a:t>48 inches wide</a:t>
                      </a:r>
                      <a:br>
                        <a:rPr lang="en-US" sz="2000" dirty="0">
                          <a:solidFill>
                            <a:schemeClr val="bg1"/>
                          </a:solidFill>
                          <a:latin typeface="Arial" panose="020B0604020202020204" pitchFamily="34" charset="0"/>
                          <a:cs typeface="Arial" panose="020B0604020202020204" pitchFamily="34" charset="0"/>
                        </a:rPr>
                      </a:br>
                      <a:endParaRPr lang="en-US" sz="2000" dirty="0">
                        <a:solidFill>
                          <a:srgbClr val="1F3A4E"/>
                        </a:solidFill>
                      </a:endParaRPr>
                    </a:p>
                  </a:txBody>
                  <a:tcPr>
                    <a:solidFill>
                      <a:srgbClr val="010101"/>
                    </a:solidFill>
                  </a:tcPr>
                </a:tc>
                <a:tc>
                  <a:txBody>
                    <a:bodyPr/>
                    <a:lstStyle/>
                    <a:p>
                      <a:pPr marL="0" marR="0" indent="0" algn="l" defTabSz="4388900" rtl="0" eaLnBrk="1" fontAlgn="auto" latinLnBrk="0" hangingPunct="1">
                        <a:lnSpc>
                          <a:spcPct val="100000"/>
                        </a:lnSpc>
                        <a:spcBef>
                          <a:spcPts val="0"/>
                        </a:spcBef>
                        <a:spcAft>
                          <a:spcPts val="0"/>
                        </a:spcAft>
                        <a:buClrTx/>
                        <a:buSzTx/>
                        <a:buFontTx/>
                        <a:buNone/>
                        <a:tabLst/>
                        <a:defRPr/>
                      </a:pPr>
                      <a:r>
                        <a:rPr lang="en-US" sz="2400" b="1" baseline="0" dirty="0">
                          <a:solidFill>
                            <a:srgbClr val="FFC000"/>
                          </a:solidFill>
                          <a:latin typeface="Arial" panose="020B0604020202020204" pitchFamily="34" charset="0"/>
                          <a:cs typeface="Arial" panose="020B0604020202020204" pitchFamily="34" charset="0"/>
                        </a:rPr>
                        <a:t>Important: Check the template size</a:t>
                      </a:r>
                      <a:br>
                        <a:rPr lang="en-US" sz="2000" b="0" baseline="0" dirty="0">
                          <a:solidFill>
                            <a:srgbClr val="FFC000"/>
                          </a:solidFill>
                          <a:latin typeface="Arial" panose="020B0604020202020204" pitchFamily="34" charset="0"/>
                          <a:cs typeface="Arial" panose="020B0604020202020204" pitchFamily="34" charset="0"/>
                        </a:rPr>
                      </a:br>
                      <a:r>
                        <a:rPr lang="en-US" sz="2000" b="0" baseline="0" dirty="0">
                          <a:solidFill>
                            <a:srgbClr val="D9D9D9"/>
                          </a:solidFill>
                          <a:latin typeface="Arial" panose="020B0604020202020204" pitchFamily="34" charset="0"/>
                          <a:cs typeface="Arial" panose="020B0604020202020204" pitchFamily="34" charset="0"/>
                        </a:rPr>
                        <a:t>Before you start working on your poster and to avoid printing problems check that you have downloaded and that you are using the correct size template for your poster presentation.</a:t>
                      </a:r>
                      <a:br>
                        <a:rPr lang="en-US" sz="2000" b="0" baseline="0" dirty="0">
                          <a:solidFill>
                            <a:srgbClr val="D9D9D9"/>
                          </a:solidFill>
                          <a:latin typeface="Arial" panose="020B0604020202020204" pitchFamily="34" charset="0"/>
                          <a:cs typeface="Arial" panose="020B0604020202020204" pitchFamily="34" charset="0"/>
                        </a:rPr>
                      </a:br>
                      <a:r>
                        <a:rPr lang="en-US" sz="2000" b="0" baseline="0" dirty="0">
                          <a:solidFill>
                            <a:srgbClr val="D9D9D9"/>
                          </a:solidFill>
                          <a:latin typeface="Arial" panose="020B0604020202020204" pitchFamily="34" charset="0"/>
                          <a:cs typeface="Arial" panose="020B0604020202020204" pitchFamily="34" charset="0"/>
                        </a:rPr>
                        <a:t>This template can also be printed at the following sizes without distortion and without any additional formatting:</a:t>
                      </a:r>
                      <a:br>
                        <a:rPr lang="en-US" sz="2000" b="0" baseline="0" dirty="0">
                          <a:solidFill>
                            <a:srgbClr val="D9D9D9"/>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30 tall x 40 wide</a:t>
                      </a:r>
                      <a:br>
                        <a:rPr lang="en-US" sz="2000" b="0" baseline="0" dirty="0">
                          <a:solidFill>
                            <a:srgbClr val="FFC000"/>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42 tall x 56 wide</a:t>
                      </a:r>
                      <a:br>
                        <a:rPr lang="en-US" sz="2000" b="0" baseline="0" dirty="0">
                          <a:solidFill>
                            <a:srgbClr val="FFC000"/>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48 tall x 64 wide</a:t>
                      </a:r>
                    </a:p>
                  </a:txBody>
                  <a:tcPr marL="182880" marT="137160">
                    <a:solidFill>
                      <a:srgbClr val="010101"/>
                    </a:solidFill>
                  </a:tcPr>
                </a:tc>
                <a:extLst>
                  <a:ext uri="{0D108BD9-81ED-4DB2-BD59-A6C34878D82A}">
                    <a16:rowId xmlns:a16="http://schemas.microsoft.com/office/drawing/2014/main" val="10008"/>
                  </a:ext>
                </a:extLst>
              </a:tr>
              <a:tr h="4288692">
                <a:tc>
                  <a:txBody>
                    <a:bodyPr/>
                    <a:lstStyle/>
                    <a:p>
                      <a:endParaRPr lang="en-US" sz="2000" dirty="0">
                        <a:solidFill>
                          <a:srgbClr val="1F3A4E"/>
                        </a:solidFill>
                      </a:endParaRPr>
                    </a:p>
                  </a:txBody>
                  <a:tcPr>
                    <a:blipFill rotWithShape="1">
                      <a:blip r:embed="rId3"/>
                      <a:stretch>
                        <a:fillRect/>
                      </a:stretch>
                    </a:blipFill>
                  </a:tcPr>
                </a:tc>
                <a:tc>
                  <a:txBody>
                    <a:bodyPr/>
                    <a:lstStyle/>
                    <a:p>
                      <a:pPr algn="l"/>
                      <a:r>
                        <a:rPr lang="en-US" sz="2400" b="1" baseline="0" dirty="0">
                          <a:solidFill>
                            <a:srgbClr val="FFC000"/>
                          </a:solidFill>
                          <a:latin typeface="Arial" panose="020B0604020202020204" pitchFamily="34" charset="0"/>
                          <a:cs typeface="Arial" panose="020B0604020202020204" pitchFamily="34" charset="0"/>
                        </a:rPr>
                        <a:t>How to </a:t>
                      </a:r>
                      <a:r>
                        <a:rPr lang="en-US" sz="4000" b="1" baseline="0" dirty="0">
                          <a:solidFill>
                            <a:srgbClr val="FFC000"/>
                          </a:solidFill>
                          <a:latin typeface="Arial" panose="020B0604020202020204" pitchFamily="34" charset="0"/>
                          <a:cs typeface="Arial" panose="020B0604020202020204" pitchFamily="34" charset="0"/>
                        </a:rPr>
                        <a:t>Zoom in </a:t>
                      </a:r>
                      <a:r>
                        <a:rPr lang="en-US" sz="2400" b="1" baseline="0" dirty="0">
                          <a:solidFill>
                            <a:srgbClr val="FFC000"/>
                          </a:solidFill>
                          <a:latin typeface="Arial" panose="020B0604020202020204" pitchFamily="34" charset="0"/>
                          <a:cs typeface="Arial" panose="020B0604020202020204" pitchFamily="34" charset="0"/>
                        </a:rPr>
                        <a:t>and </a:t>
                      </a:r>
                      <a:r>
                        <a:rPr lang="en-US" sz="1800" b="1" baseline="0" dirty="0">
                          <a:solidFill>
                            <a:srgbClr val="FFC000"/>
                          </a:solidFill>
                          <a:latin typeface="Arial" panose="020B0604020202020204" pitchFamily="34" charset="0"/>
                          <a:cs typeface="Arial" panose="020B0604020202020204" pitchFamily="34" charset="0"/>
                        </a:rPr>
                        <a:t>out</a:t>
                      </a:r>
                      <a:endParaRPr lang="en-US" sz="2400" b="1" baseline="0" dirty="0">
                        <a:solidFill>
                          <a:srgbClr val="FFC000"/>
                        </a:solidFill>
                        <a:latin typeface="Arial" panose="020B0604020202020204" pitchFamily="34" charset="0"/>
                        <a:cs typeface="Arial" panose="020B0604020202020204" pitchFamily="34" charset="0"/>
                      </a:endParaRPr>
                    </a:p>
                    <a:p>
                      <a:pPr algn="l"/>
                      <a:r>
                        <a:rPr lang="en-US" sz="2000" b="0" baseline="0" dirty="0">
                          <a:solidFill>
                            <a:srgbClr val="D9D9D9"/>
                          </a:solidFill>
                          <a:latin typeface="Arial" panose="020B0604020202020204" pitchFamily="34" charset="0"/>
                          <a:cs typeface="Arial" panose="020B0604020202020204" pitchFamily="34" charset="0"/>
                        </a:rPr>
                        <a:t>Use the PowerPoint zoom tool to adjust the screen magnification to view comfortably. PowerPoint provides 2 ways to zoom: </a:t>
                      </a:r>
                      <a:br>
                        <a:rPr lang="en-US" sz="2000" b="0" baseline="0" dirty="0">
                          <a:solidFill>
                            <a:srgbClr val="D9D9D9"/>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1. </a:t>
                      </a:r>
                      <a:r>
                        <a:rPr lang="en-US" sz="2000" b="0" baseline="0" dirty="0">
                          <a:solidFill>
                            <a:srgbClr val="D9D9D9"/>
                          </a:solidFill>
                          <a:latin typeface="Arial" panose="020B0604020202020204" pitchFamily="34" charset="0"/>
                          <a:cs typeface="Arial" panose="020B0604020202020204" pitchFamily="34" charset="0"/>
                        </a:rPr>
                        <a:t>On the top menu bar click on the VIEW tab and then click on ZOOM. Choose the zoom percentage that works best for you. </a:t>
                      </a:r>
                      <a:br>
                        <a:rPr lang="en-US" sz="2000" b="0" baseline="0" dirty="0">
                          <a:solidFill>
                            <a:srgbClr val="D9D9D9"/>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2. </a:t>
                      </a:r>
                      <a:r>
                        <a:rPr lang="en-US" sz="2000" b="0" baseline="0" dirty="0">
                          <a:solidFill>
                            <a:srgbClr val="D9D9D9"/>
                          </a:solidFill>
                          <a:latin typeface="Arial" panose="020B0604020202020204" pitchFamily="34" charset="0"/>
                          <a:cs typeface="Arial" panose="020B0604020202020204" pitchFamily="34" charset="0"/>
                        </a:rPr>
                        <a:t>For better zoom flexibility, use the zoom slider at the bottom right of the window.</a:t>
                      </a:r>
                    </a:p>
                  </a:txBody>
                  <a:tcPr marL="182880" marT="137160">
                    <a:solidFill>
                      <a:srgbClr val="010101"/>
                    </a:solidFill>
                  </a:tcPr>
                </a:tc>
                <a:extLst>
                  <a:ext uri="{0D108BD9-81ED-4DB2-BD59-A6C34878D82A}">
                    <a16:rowId xmlns:a16="http://schemas.microsoft.com/office/drawing/2014/main" val="10001"/>
                  </a:ext>
                </a:extLst>
              </a:tr>
              <a:tr h="1800526">
                <a:tc gridSpan="2">
                  <a:txBody>
                    <a:bodyPr/>
                    <a:lstStyle/>
                    <a:p>
                      <a:pPr marL="0" marR="0" lvl="0" indent="0" algn="l" defTabSz="4388900" rtl="0" eaLnBrk="1" fontAlgn="auto" latinLnBrk="0" hangingPunct="1">
                        <a:lnSpc>
                          <a:spcPct val="100000"/>
                        </a:lnSpc>
                        <a:spcBef>
                          <a:spcPts val="0"/>
                        </a:spcBef>
                        <a:spcAft>
                          <a:spcPts val="0"/>
                        </a:spcAft>
                        <a:buClrTx/>
                        <a:buSzTx/>
                        <a:buFontTx/>
                        <a:buNone/>
                        <a:tabLst/>
                        <a:defRPr/>
                      </a:pPr>
                      <a:r>
                        <a:rPr lang="en-US" sz="2400" b="1" baseline="0" dirty="0">
                          <a:solidFill>
                            <a:srgbClr val="FFC000"/>
                          </a:solidFill>
                          <a:latin typeface="Arial" panose="020B0604020202020204" pitchFamily="34" charset="0"/>
                          <a:cs typeface="Arial" panose="020B0604020202020204" pitchFamily="34" charset="0"/>
                        </a:rPr>
                        <a:t>Ruler and Guides</a:t>
                      </a:r>
                      <a:br>
                        <a:rPr lang="en-US" sz="2000" b="0" baseline="0" dirty="0">
                          <a:solidFill>
                            <a:srgbClr val="FFC000"/>
                          </a:solidFill>
                          <a:latin typeface="Arial" panose="020B0604020202020204" pitchFamily="34" charset="0"/>
                          <a:cs typeface="Arial" panose="020B0604020202020204" pitchFamily="34" charset="0"/>
                        </a:rPr>
                      </a:br>
                      <a:r>
                        <a:rPr lang="en-US" sz="2000" b="0" baseline="0" dirty="0">
                          <a:solidFill>
                            <a:srgbClr val="D9D9D9"/>
                          </a:solidFill>
                          <a:latin typeface="Arial" panose="020B0604020202020204" pitchFamily="34" charset="0"/>
                          <a:cs typeface="Arial" panose="020B0604020202020204" pitchFamily="34" charset="0"/>
                        </a:rPr>
                        <a:t>The dotted lines on his poster template are guides.  The horizontal and vertical guides will help you align your poster elements accurately. Text boxes and other elements will ”snap” to the guides and stay within the boundaries of the columns. To hide the guides go to VIEW and uncheck the Guides box.</a:t>
                      </a:r>
                    </a:p>
                  </a:txBody>
                  <a:tcPr>
                    <a:solidFill>
                      <a:srgbClr val="010101"/>
                    </a:solidFill>
                  </a:tcPr>
                </a:tc>
                <a:tc hMerge="1">
                  <a:txBody>
                    <a:bodyPr/>
                    <a:lstStyle/>
                    <a:p>
                      <a:endParaRPr lang="en-US" sz="2400" b="0" baseline="0" dirty="0">
                        <a:solidFill>
                          <a:schemeClr val="bg1"/>
                        </a:solidFill>
                        <a:latin typeface="Arial" panose="020B0604020202020204" pitchFamily="34" charset="0"/>
                        <a:cs typeface="Arial" panose="020B0604020202020204" pitchFamily="34" charset="0"/>
                      </a:endParaRPr>
                    </a:p>
                  </a:txBody>
                  <a:tcPr marL="182880" marT="137160">
                    <a:solidFill>
                      <a:schemeClr val="tx1">
                        <a:lumMod val="95000"/>
                        <a:lumOff val="5000"/>
                      </a:schemeClr>
                    </a:solidFill>
                  </a:tcPr>
                </a:tc>
                <a:extLst>
                  <a:ext uri="{0D108BD9-81ED-4DB2-BD59-A6C34878D82A}">
                    <a16:rowId xmlns:a16="http://schemas.microsoft.com/office/drawing/2014/main" val="10002"/>
                  </a:ext>
                </a:extLst>
              </a:tr>
              <a:tr h="3824339">
                <a:tc>
                  <a:txBody>
                    <a:bodyPr/>
                    <a:lstStyle/>
                    <a:p>
                      <a:endParaRPr lang="en-US" sz="2000" dirty="0">
                        <a:solidFill>
                          <a:srgbClr val="1F3A4E"/>
                        </a:solidFill>
                      </a:endParaRPr>
                    </a:p>
                  </a:txBody>
                  <a:tcPr>
                    <a:blipFill rotWithShape="1">
                      <a:blip r:embed="rId4"/>
                      <a:stretch>
                        <a:fillRect/>
                      </a:stretch>
                    </a:blipFill>
                  </a:tcPr>
                </a:tc>
                <a:tc>
                  <a:txBody>
                    <a:bodyPr/>
                    <a:lstStyle/>
                    <a:p>
                      <a:pPr marL="0" lvl="1" indent="0" algn="l" defTabSz="114300"/>
                      <a:r>
                        <a:rPr lang="en-US" sz="2400" b="1" baseline="0" dirty="0">
                          <a:solidFill>
                            <a:srgbClr val="FFC000"/>
                          </a:solidFill>
                          <a:latin typeface="Arial" panose="020B0604020202020204" pitchFamily="34" charset="0"/>
                          <a:cs typeface="Arial" panose="020B0604020202020204" pitchFamily="34" charset="0"/>
                        </a:rPr>
                        <a:t>Headers and text containers</a:t>
                      </a:r>
                      <a:br>
                        <a:rPr lang="en-US" sz="2000" b="0" baseline="0" dirty="0">
                          <a:solidFill>
                            <a:schemeClr val="bg1"/>
                          </a:solidFill>
                          <a:latin typeface="Arial" panose="020B0604020202020204" pitchFamily="34" charset="0"/>
                          <a:cs typeface="Arial" panose="020B0604020202020204" pitchFamily="34" charset="0"/>
                        </a:rPr>
                      </a:br>
                      <a:r>
                        <a:rPr lang="en-US" sz="2000" b="0" baseline="0" dirty="0">
                          <a:solidFill>
                            <a:srgbClr val="D9D9D9"/>
                          </a:solidFill>
                          <a:latin typeface="Arial" panose="020B0604020202020204" pitchFamily="34" charset="0"/>
                          <a:cs typeface="Arial" panose="020B0604020202020204" pitchFamily="34" charset="0"/>
                        </a:rPr>
                        <a:t>Included in this template are commonly used section headers such as Abstract, Objectives, Methods, Results, etc. </a:t>
                      </a:r>
                      <a:br>
                        <a:rPr lang="en-US" sz="2000" b="0" baseline="0" dirty="0">
                          <a:solidFill>
                            <a:schemeClr val="bg1"/>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a:t>
                      </a:r>
                      <a:r>
                        <a:rPr lang="en-US" sz="2000" b="0" baseline="0" dirty="0">
                          <a:solidFill>
                            <a:schemeClr val="bg1"/>
                          </a:solidFill>
                          <a:latin typeface="Arial" panose="020B0604020202020204" pitchFamily="34" charset="0"/>
                          <a:cs typeface="Arial" panose="020B0604020202020204" pitchFamily="34" charset="0"/>
                        </a:rPr>
                        <a:t> </a:t>
                      </a:r>
                      <a:r>
                        <a:rPr lang="en-US" sz="2000" b="0" baseline="0" dirty="0">
                          <a:solidFill>
                            <a:srgbClr val="D9D9D9"/>
                          </a:solidFill>
                          <a:latin typeface="Arial" panose="020B0604020202020204" pitchFamily="34" charset="0"/>
                          <a:cs typeface="Arial" panose="020B0604020202020204" pitchFamily="34" charset="0"/>
                        </a:rPr>
                        <a:t>Click inside a section header to add its text. </a:t>
                      </a:r>
                      <a:br>
                        <a:rPr lang="en-US" sz="2000" b="0" baseline="0" dirty="0">
                          <a:solidFill>
                            <a:schemeClr val="bg1"/>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a:t>
                      </a:r>
                      <a:r>
                        <a:rPr lang="en-US" sz="2000" b="0" baseline="0" dirty="0">
                          <a:solidFill>
                            <a:schemeClr val="bg1"/>
                          </a:solidFill>
                          <a:latin typeface="Arial" panose="020B0604020202020204" pitchFamily="34" charset="0"/>
                          <a:cs typeface="Arial" panose="020B0604020202020204" pitchFamily="34" charset="0"/>
                        </a:rPr>
                        <a:t> </a:t>
                      </a:r>
                      <a:r>
                        <a:rPr lang="en-US" sz="2000" b="0" baseline="0" dirty="0">
                          <a:solidFill>
                            <a:srgbClr val="D9D9D9"/>
                          </a:solidFill>
                          <a:latin typeface="Arial" panose="020B0604020202020204" pitchFamily="34" charset="0"/>
                          <a:cs typeface="Arial" panose="020B0604020202020204" pitchFamily="34" charset="0"/>
                        </a:rPr>
                        <a:t>To add another header, click on edge of the section box so that it is outlined. Copy and paste it. </a:t>
                      </a:r>
                      <a:br>
                        <a:rPr lang="en-US" sz="2000" b="0" baseline="0" dirty="0">
                          <a:solidFill>
                            <a:schemeClr val="bg1"/>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a:t>
                      </a:r>
                      <a:r>
                        <a:rPr lang="en-US" sz="2000" b="0" baseline="0" dirty="0">
                          <a:solidFill>
                            <a:schemeClr val="bg1"/>
                          </a:solidFill>
                          <a:latin typeface="Arial" panose="020B0604020202020204" pitchFamily="34" charset="0"/>
                          <a:cs typeface="Arial" panose="020B0604020202020204" pitchFamily="34" charset="0"/>
                        </a:rPr>
                        <a:t> </a:t>
                      </a:r>
                      <a:r>
                        <a:rPr lang="en-US" sz="2000" b="0" baseline="0" dirty="0">
                          <a:solidFill>
                            <a:srgbClr val="D9D9D9"/>
                          </a:solidFill>
                          <a:latin typeface="Arial" panose="020B0604020202020204" pitchFamily="34" charset="0"/>
                          <a:cs typeface="Arial" panose="020B0604020202020204" pitchFamily="34" charset="0"/>
                        </a:rPr>
                        <a:t>To increase its size, click on the white circles and expand to the the desired size.</a:t>
                      </a:r>
                    </a:p>
                  </a:txBody>
                  <a:tcPr marL="182880" marT="137160">
                    <a:solidFill>
                      <a:srgbClr val="010101"/>
                    </a:solidFill>
                  </a:tcPr>
                </a:tc>
                <a:extLst>
                  <a:ext uri="{0D108BD9-81ED-4DB2-BD59-A6C34878D82A}">
                    <a16:rowId xmlns:a16="http://schemas.microsoft.com/office/drawing/2014/main" val="10003"/>
                  </a:ext>
                </a:extLst>
              </a:tr>
              <a:tr h="3519135">
                <a:tc gridSpan="2">
                  <a:txBody>
                    <a:bodyPr/>
                    <a:lstStyle/>
                    <a:p>
                      <a:r>
                        <a:rPr lang="en-US" sz="2400" b="1" dirty="0">
                          <a:solidFill>
                            <a:srgbClr val="FFC000"/>
                          </a:solidFill>
                          <a:latin typeface="Arial" panose="020B0604020202020204" pitchFamily="34" charset="0"/>
                          <a:cs typeface="Arial" panose="020B0604020202020204" pitchFamily="34" charset="0"/>
                        </a:rPr>
                        <a:t>Adding content to the poster</a:t>
                      </a:r>
                    </a:p>
                    <a:p>
                      <a:r>
                        <a:rPr lang="en-US" sz="2000" baseline="0" dirty="0">
                          <a:solidFill>
                            <a:srgbClr val="D9D9D9"/>
                          </a:solidFill>
                          <a:latin typeface="Arial" panose="020B0604020202020204" pitchFamily="34" charset="0"/>
                          <a:cs typeface="Arial" panose="020B0604020202020204" pitchFamily="34" charset="0"/>
                        </a:rPr>
                        <a:t>Start by adding your text to each section without spending too much time with formatting. Use the default font size even if your text extends beyond the bottom of the poster. Continue until you have added all your content including text, graphics, photos, etc. Once you finish adding your content you can go back and format your text as needed.</a:t>
                      </a:r>
                    </a:p>
                    <a:p>
                      <a:pPr marL="342900" indent="-342900">
                        <a:buFontTx/>
                        <a:buChar char="-"/>
                      </a:pPr>
                      <a:r>
                        <a:rPr lang="en-US" sz="2000" baseline="0" dirty="0">
                          <a:solidFill>
                            <a:srgbClr val="D9D9D9"/>
                          </a:solidFill>
                          <a:latin typeface="Arial" panose="020B0604020202020204" pitchFamily="34" charset="0"/>
                          <a:cs typeface="Arial" panose="020B0604020202020204" pitchFamily="34" charset="0"/>
                        </a:rPr>
                        <a:t>If you run out of room, try to reduce the size of your fonts and/or the size of your graphics. If there is a lot of empty space try to increase your font sizes and the size of your graphics. The font used for references can be smaller.</a:t>
                      </a:r>
                      <a:endParaRPr lang="en-US" sz="2000" dirty="0">
                        <a:solidFill>
                          <a:srgbClr val="D9D9D9"/>
                        </a:solidFill>
                        <a:latin typeface="Arial" panose="020B0604020202020204" pitchFamily="34" charset="0"/>
                        <a:cs typeface="Arial" panose="020B0604020202020204" pitchFamily="34" charset="0"/>
                      </a:endParaRPr>
                    </a:p>
                  </a:txBody>
                  <a:tcPr>
                    <a:solidFill>
                      <a:srgbClr val="010101"/>
                    </a:solidFill>
                  </a:tcPr>
                </a:tc>
                <a:tc hMerge="1">
                  <a:txBody>
                    <a:bodyPr/>
                    <a:lstStyle/>
                    <a:p>
                      <a:endParaRPr lang="en-US" sz="2400" dirty="0">
                        <a:solidFill>
                          <a:schemeClr val="bg1"/>
                        </a:solidFill>
                        <a:latin typeface="Arial" panose="020B0604020202020204" pitchFamily="34" charset="0"/>
                        <a:cs typeface="Arial" panose="020B0604020202020204" pitchFamily="34" charset="0"/>
                      </a:endParaRPr>
                    </a:p>
                  </a:txBody>
                  <a:tcPr marL="182880" marT="137160">
                    <a:solidFill>
                      <a:srgbClr val="010101"/>
                    </a:solidFill>
                  </a:tcPr>
                </a:tc>
                <a:extLst>
                  <a:ext uri="{0D108BD9-81ED-4DB2-BD59-A6C34878D82A}">
                    <a16:rowId xmlns:a16="http://schemas.microsoft.com/office/drawing/2014/main" val="10004"/>
                  </a:ext>
                </a:extLst>
              </a:tr>
              <a:tr h="2377657">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2400" b="1" noProof="0" dirty="0">
                          <a:solidFill>
                            <a:srgbClr val="FFC000"/>
                          </a:solidFill>
                          <a:latin typeface="Arial" panose="020B0604020202020204" pitchFamily="34" charset="0"/>
                          <a:cs typeface="Arial" panose="020B0604020202020204" pitchFamily="34" charset="0"/>
                        </a:rPr>
                        <a:t>Photos</a:t>
                      </a:r>
                    </a:p>
                    <a:p>
                      <a:pPr marL="0" marR="0" lvl="0" indent="0" algn="l" defTabSz="9779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D9D9D9"/>
                          </a:solidFill>
                          <a:effectLst/>
                          <a:uLnTx/>
                          <a:uFillTx/>
                          <a:latin typeface="Arial"/>
                          <a:ea typeface="+mn-ea"/>
                          <a:cs typeface="Arial"/>
                        </a:rPr>
                        <a:t>You can add photos by dragging and dropping from your desktop, copy and paste, or by going to INSERT &gt; PICTURES. Resize images proportionally by holding down the SHIFT key and dragging one of the white corner handles (dots). For a professional-looking poster, do not distort your images by stretching them disproportionally.</a:t>
                      </a:r>
                    </a:p>
                  </a:txBody>
                  <a:tcPr marL="182880" marT="137160">
                    <a:solidFill>
                      <a:srgbClr val="010101"/>
                    </a:solidFill>
                  </a:tcPr>
                </a:tc>
                <a:tc hMerge="1">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200" noProof="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5"/>
                  </a:ext>
                </a:extLst>
              </a:tr>
              <a:tr h="2293170">
                <a:tc gridSpan="2">
                  <a:txBody>
                    <a:bodyPr/>
                    <a:lstStyle/>
                    <a:p>
                      <a:endParaRPr lang="en-US" sz="2000" dirty="0">
                        <a:solidFill>
                          <a:schemeClr val="bg1"/>
                        </a:solidFill>
                        <a:latin typeface="Arial" panose="020B0604020202020204" pitchFamily="34" charset="0"/>
                        <a:cs typeface="Arial" panose="020B0604020202020204" pitchFamily="34" charset="0"/>
                      </a:endParaRPr>
                    </a:p>
                  </a:txBody>
                  <a:tcPr marL="182880" marT="137160">
                    <a:blipFill rotWithShape="1">
                      <a:blip r:embed="rId5"/>
                      <a:stretch>
                        <a:fillRect/>
                      </a:stretch>
                    </a:blipFill>
                  </a:tcPr>
                </a:tc>
                <a:tc hMerge="1">
                  <a:txBody>
                    <a:bodyPr/>
                    <a:lstStyle/>
                    <a:p>
                      <a:endParaRPr lang="en-US" sz="2400" dirty="0">
                        <a:solidFill>
                          <a:srgbClr val="1F3A4E"/>
                        </a:solidFill>
                      </a:endParaRPr>
                    </a:p>
                  </a:txBody>
                  <a:tcPr/>
                </a:tc>
                <a:extLst>
                  <a:ext uri="{0D108BD9-81ED-4DB2-BD59-A6C34878D82A}">
                    <a16:rowId xmlns:a16="http://schemas.microsoft.com/office/drawing/2014/main" val="10006"/>
                  </a:ext>
                </a:extLst>
              </a:tr>
              <a:tr h="1280277">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2400" b="1" noProof="0" dirty="0">
                          <a:solidFill>
                            <a:srgbClr val="FFC000"/>
                          </a:solidFill>
                          <a:latin typeface="Arial"/>
                          <a:cs typeface="Arial"/>
                        </a:rPr>
                        <a:t>Quality check your graphics</a:t>
                      </a:r>
                    </a:p>
                    <a:p>
                      <a:pPr marL="0" marR="0" lvl="0" indent="0" algn="l" defTabSz="1518341" rtl="0" eaLnBrk="1" fontAlgn="auto" latinLnBrk="0" hangingPunct="1">
                        <a:lnSpc>
                          <a:spcPct val="100000"/>
                        </a:lnSpc>
                        <a:spcBef>
                          <a:spcPts val="0"/>
                        </a:spcBef>
                        <a:spcAft>
                          <a:spcPts val="0"/>
                        </a:spcAft>
                        <a:buClrTx/>
                        <a:buSzTx/>
                        <a:buFontTx/>
                        <a:buNone/>
                        <a:tabLst/>
                        <a:defRPr/>
                      </a:pPr>
                      <a:r>
                        <a:rPr lang="en-US" sz="2000" noProof="0" dirty="0">
                          <a:solidFill>
                            <a:srgbClr val="D9D9D9"/>
                          </a:solidFill>
                          <a:latin typeface="Arial"/>
                          <a:cs typeface="Arial"/>
                        </a:rPr>
                        <a:t>Zoom in and look at your images at 100%-200% magnification. If they look clear, they will print well. </a:t>
                      </a:r>
                    </a:p>
                  </a:txBody>
                  <a:tcPr marL="182880" marT="137160">
                    <a:solidFill>
                      <a:srgbClr val="010101"/>
                    </a:solidFill>
                  </a:tcPr>
                </a:tc>
                <a:tc hMerge="1">
                  <a:txBody>
                    <a:bodyPr/>
                    <a:lstStyle/>
                    <a:p>
                      <a:endParaRPr lang="en-US" sz="2400" dirty="0">
                        <a:solidFill>
                          <a:srgbClr val="1F3A4E"/>
                        </a:solidFill>
                      </a:endParaRPr>
                    </a:p>
                  </a:txBody>
                  <a:tcPr>
                    <a:solidFill>
                      <a:schemeClr val="tx1">
                        <a:lumMod val="95000"/>
                        <a:lumOff val="5000"/>
                      </a:schemeClr>
                    </a:solidFill>
                  </a:tcPr>
                </a:tc>
                <a:extLst>
                  <a:ext uri="{0D108BD9-81ED-4DB2-BD59-A6C34878D82A}">
                    <a16:rowId xmlns:a16="http://schemas.microsoft.com/office/drawing/2014/main" val="10007"/>
                  </a:ext>
                </a:extLst>
              </a:tr>
              <a:tr h="3187270">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000" noProof="0" dirty="0">
                        <a:solidFill>
                          <a:schemeClr val="bg1"/>
                        </a:solidFill>
                        <a:latin typeface="Arial"/>
                        <a:cs typeface="Arial"/>
                      </a:endParaRPr>
                    </a:p>
                  </a:txBody>
                  <a:tcPr marL="182880" marT="137160">
                    <a:blipFill rotWithShape="1">
                      <a:blip r:embed="rId6"/>
                      <a:stretch>
                        <a:fillRect/>
                      </a:stretch>
                    </a:blipFill>
                  </a:tcPr>
                </a:tc>
                <a:tc hMerge="1">
                  <a:txBody>
                    <a:bodyPr/>
                    <a:lstStyle/>
                    <a:p>
                      <a:endParaRPr lang="en-US"/>
                    </a:p>
                  </a:txBody>
                  <a:tcPr/>
                </a:tc>
                <a:extLst>
                  <a:ext uri="{0D108BD9-81ED-4DB2-BD59-A6C34878D82A}">
                    <a16:rowId xmlns:a16="http://schemas.microsoft.com/office/drawing/2014/main" val="10010"/>
                  </a:ext>
                </a:extLst>
              </a:tr>
            </a:tbl>
          </a:graphicData>
        </a:graphic>
      </p:graphicFrame>
      <p:graphicFrame>
        <p:nvGraphicFramePr>
          <p:cNvPr id="4" name="Table 3">
            <a:extLst>
              <a:ext uri="{FF2B5EF4-FFF2-40B4-BE49-F238E27FC236}">
                <a16:creationId xmlns:a16="http://schemas.microsoft.com/office/drawing/2014/main" id="{6338BD29-2BD7-AB47-B9B8-5033641D7C2D}"/>
              </a:ext>
            </a:extLst>
          </p:cNvPr>
          <p:cNvGraphicFramePr>
            <a:graphicFrameLocks noGrp="1"/>
          </p:cNvGraphicFramePr>
          <p:nvPr userDrawn="1">
            <p:extLst>
              <p:ext uri="{D42A27DB-BD31-4B8C-83A1-F6EECF244321}">
                <p14:modId xmlns:p14="http://schemas.microsoft.com/office/powerpoint/2010/main" val="336852881"/>
              </p:ext>
            </p:extLst>
          </p:nvPr>
        </p:nvGraphicFramePr>
        <p:xfrm>
          <a:off x="44695229" y="-84749"/>
          <a:ext cx="9430188" cy="33075070"/>
        </p:xfrm>
        <a:graphic>
          <a:graphicData uri="http://schemas.openxmlformats.org/drawingml/2006/table">
            <a:tbl>
              <a:tblPr firstRow="1" bandRow="1">
                <a:tableStyleId>{5C22544A-7EE6-4342-B048-85BDC9FD1C3A}</a:tableStyleId>
              </a:tblPr>
              <a:tblGrid>
                <a:gridCol w="3343835">
                  <a:extLst>
                    <a:ext uri="{9D8B030D-6E8A-4147-A177-3AD203B41FA5}">
                      <a16:colId xmlns:a16="http://schemas.microsoft.com/office/drawing/2014/main" val="20000"/>
                    </a:ext>
                  </a:extLst>
                </a:gridCol>
                <a:gridCol w="1381559">
                  <a:extLst>
                    <a:ext uri="{9D8B030D-6E8A-4147-A177-3AD203B41FA5}">
                      <a16:colId xmlns:a16="http://schemas.microsoft.com/office/drawing/2014/main" val="997673227"/>
                    </a:ext>
                  </a:extLst>
                </a:gridCol>
                <a:gridCol w="4704794">
                  <a:extLst>
                    <a:ext uri="{9D8B030D-6E8A-4147-A177-3AD203B41FA5}">
                      <a16:colId xmlns:a16="http://schemas.microsoft.com/office/drawing/2014/main" val="4164475170"/>
                    </a:ext>
                  </a:extLst>
                </a:gridCol>
              </a:tblGrid>
              <a:tr h="1756432">
                <a:tc gridSpan="3">
                  <a:txBody>
                    <a:bodyPr/>
                    <a:lstStyle/>
                    <a:p>
                      <a:pPr marL="0" marR="0" indent="0" algn="ctr" defTabSz="4388900" rtl="0" eaLnBrk="1" fontAlgn="auto" latinLnBrk="0" hangingPunct="1">
                        <a:lnSpc>
                          <a:spcPct val="100000"/>
                        </a:lnSpc>
                        <a:spcBef>
                          <a:spcPts val="0"/>
                        </a:spcBef>
                        <a:spcAft>
                          <a:spcPts val="0"/>
                        </a:spcAft>
                        <a:buClrTx/>
                        <a:buSzTx/>
                        <a:buFontTx/>
                        <a:buNone/>
                        <a:tabLst/>
                        <a:defRPr/>
                      </a:pPr>
                      <a:r>
                        <a:rPr lang="en-US" sz="4000" b="0" spc="600" dirty="0">
                          <a:solidFill>
                            <a:srgbClr val="1F3A4E"/>
                          </a:solidFill>
                          <a:latin typeface="Arial Black" panose="020B0A04020102020204" pitchFamily="34" charset="0"/>
                        </a:rPr>
                        <a:t>QUICK START GUIDE</a:t>
                      </a:r>
                      <a:br>
                        <a:rPr lang="en-US" sz="4000" b="0" spc="600" dirty="0">
                          <a:solidFill>
                            <a:srgbClr val="1F3A4E"/>
                          </a:solidFill>
                          <a:latin typeface="Arial Black" panose="020B0A04020102020204" pitchFamily="34" charset="0"/>
                        </a:rPr>
                      </a:br>
                      <a:r>
                        <a:rPr lang="en-US" sz="3200" b="1" spc="0" dirty="0">
                          <a:solidFill>
                            <a:srgbClr val="FF0000"/>
                          </a:solidFill>
                          <a:latin typeface="Trebuchet MS" pitchFamily="34" charset="0"/>
                        </a:rPr>
                        <a:t>(THIS SIDEBAR WILL NOT PRINT)</a:t>
                      </a:r>
                      <a:endParaRPr lang="en-US" sz="4000" b="1" spc="600" dirty="0">
                        <a:solidFill>
                          <a:schemeClr val="bg1"/>
                        </a:solidFill>
                        <a:latin typeface="Trebuchet MS" pitchFamily="34" charset="0"/>
                      </a:endParaRPr>
                    </a:p>
                  </a:txBody>
                  <a:tcPr marL="182880" marT="137160">
                    <a:solidFill>
                      <a:srgbClr val="FFC000"/>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5563101">
                <a:tc gridSpan="3">
                  <a:txBody>
                    <a:bodyPr/>
                    <a:lstStyle/>
                    <a:p>
                      <a:pPr algn="l"/>
                      <a:r>
                        <a:rPr lang="en-US" sz="2800" b="1" baseline="0" dirty="0">
                          <a:solidFill>
                            <a:srgbClr val="FFC000"/>
                          </a:solidFill>
                          <a:latin typeface="Arial" panose="020B0604020202020204" pitchFamily="34" charset="0"/>
                          <a:cs typeface="Arial" panose="020B0604020202020204" pitchFamily="34" charset="0"/>
                        </a:rPr>
                        <a:t>How to change the template colors</a:t>
                      </a:r>
                    </a:p>
                    <a:p>
                      <a:pPr marL="0" indent="0" algn="l" defTabSz="114300"/>
                      <a:r>
                        <a:rPr lang="en-US" sz="2400" b="0" baseline="0" dirty="0">
                          <a:solidFill>
                            <a:srgbClr val="D9D9D9"/>
                          </a:solidFill>
                          <a:latin typeface="Arial" panose="020B0604020202020204" pitchFamily="34" charset="0"/>
                          <a:cs typeface="Arial" panose="020B0604020202020204" pitchFamily="34" charset="0"/>
                        </a:rPr>
                        <a:t>You can change the overall template color theme by clicking on the COLORS dropdown menu under the DESIGN tab. You can see a tutorial here: </a:t>
                      </a:r>
                      <a:r>
                        <a:rPr lang="en-US" sz="2400" dirty="0">
                          <a:solidFill>
                            <a:srgbClr val="FFC000"/>
                          </a:solidFill>
                          <a:hlinkClick r:id="rId7">
                            <a:extLst>
                              <a:ext uri="{A12FA001-AC4F-418D-AE19-62706E023703}">
                                <ahyp:hlinkClr xmlns:ahyp="http://schemas.microsoft.com/office/drawing/2018/hyperlinkcolor" val="tx"/>
                              </a:ext>
                            </a:extLst>
                          </a:hlinkClick>
                        </a:rPr>
                        <a:t>https://www.posterpresentations.com/how-to-change-the-research-poster-template-colors.html</a:t>
                      </a:r>
                      <a:endParaRPr lang="en-US" sz="2400" dirty="0">
                        <a:solidFill>
                          <a:srgbClr val="FFC000"/>
                        </a:solidFill>
                      </a:endParaRPr>
                    </a:p>
                    <a:p>
                      <a:pPr marL="0" indent="0" algn="l" defTabSz="114300"/>
                      <a:endParaRPr lang="en-US" sz="2400" b="0" baseline="0" dirty="0">
                        <a:solidFill>
                          <a:srgbClr val="D9D9D9"/>
                        </a:solidFill>
                        <a:latin typeface="Arial" panose="020B0604020202020204" pitchFamily="34" charset="0"/>
                        <a:cs typeface="Arial" panose="020B0604020202020204" pitchFamily="34" charset="0"/>
                      </a:endParaRPr>
                    </a:p>
                    <a:p>
                      <a:pPr marL="0" indent="0" algn="l" defTabSz="114300"/>
                      <a:r>
                        <a:rPr lang="en-US" sz="2400" b="0" baseline="0" dirty="0">
                          <a:solidFill>
                            <a:srgbClr val="D9D9D9"/>
                          </a:solidFill>
                          <a:latin typeface="Arial" panose="020B0604020202020204" pitchFamily="34" charset="0"/>
                          <a:cs typeface="Arial" panose="020B0604020202020204" pitchFamily="34" charset="0"/>
                        </a:rPr>
                        <a:t>You can also manually change the color of individual elements by going to VIEW &gt; SLIDE MASTER. On the left side of your screen select the background master where you can change the template background, column sizes, etc. </a:t>
                      </a:r>
                    </a:p>
                    <a:p>
                      <a:pPr marL="0" indent="0" algn="l" defTabSz="114300"/>
                      <a:endParaRPr lang="en-US" sz="2400" b="0" baseline="0" dirty="0">
                        <a:solidFill>
                          <a:srgbClr val="D9D9D9"/>
                        </a:solidFill>
                        <a:latin typeface="Arial" panose="020B0604020202020204" pitchFamily="34" charset="0"/>
                        <a:cs typeface="Arial" panose="020B0604020202020204" pitchFamily="34" charset="0"/>
                      </a:endParaRPr>
                    </a:p>
                    <a:p>
                      <a:pPr marL="0" indent="0" algn="l" defTabSz="114300"/>
                      <a:r>
                        <a:rPr lang="en-US" sz="2400" b="0" baseline="0" dirty="0">
                          <a:solidFill>
                            <a:srgbClr val="D9D9D9"/>
                          </a:solidFill>
                          <a:latin typeface="Arial" panose="020B0604020202020204" pitchFamily="34" charset="0"/>
                          <a:cs typeface="Arial" panose="020B0604020202020204" pitchFamily="34" charset="0"/>
                        </a:rPr>
                        <a:t>After you finish working on the SLIDE MASTER, it is important that you go to VIEW &gt; NORMAL to continue working on your poster. </a:t>
                      </a:r>
                    </a:p>
                  </a:txBody>
                  <a:tcPr marL="182880" marT="137160">
                    <a:solidFill>
                      <a:schemeClr val="tx1"/>
                    </a:solidFill>
                  </a:tcPr>
                </a:tc>
                <a:tc hMerge="1">
                  <a:txBody>
                    <a:bodyPr/>
                    <a:lstStyle/>
                    <a:p>
                      <a:endParaRPr lang="en-US" sz="2400" dirty="0">
                        <a:solidFill>
                          <a:srgbClr val="1F3A4E"/>
                        </a:solidFill>
                      </a:endParaRPr>
                    </a:p>
                  </a:txBody>
                  <a:tcPr marL="182880" marT="137160">
                    <a:blipFill rotWithShape="1">
                      <a:blip r:embed="rId8"/>
                      <a:stretch>
                        <a:fillRect/>
                      </a:stretch>
                    </a:blipFill>
                  </a:tcPr>
                </a:tc>
                <a:tc hMerge="1">
                  <a:txBody>
                    <a:bodyPr/>
                    <a:lstStyle/>
                    <a:p>
                      <a:endParaRPr lang="en-US"/>
                    </a:p>
                  </a:txBody>
                  <a:tcPr/>
                </a:tc>
                <a:extLst>
                  <a:ext uri="{0D108BD9-81ED-4DB2-BD59-A6C34878D82A}">
                    <a16:rowId xmlns:a16="http://schemas.microsoft.com/office/drawing/2014/main" val="10001"/>
                  </a:ext>
                </a:extLst>
              </a:tr>
              <a:tr h="3667719">
                <a:tc gridSpan="3">
                  <a:txBody>
                    <a:bodyPr/>
                    <a:lstStyle/>
                    <a:p>
                      <a:r>
                        <a:rPr lang="en-US" sz="2800" b="1" dirty="0">
                          <a:solidFill>
                            <a:srgbClr val="FFC000"/>
                          </a:solidFill>
                          <a:latin typeface="Arial" panose="020B0604020202020204" pitchFamily="34" charset="0"/>
                          <a:cs typeface="Arial" panose="020B0604020202020204" pitchFamily="34" charset="0"/>
                        </a:rPr>
                        <a:t>How to change the column layout configuration</a:t>
                      </a:r>
                    </a:p>
                    <a:p>
                      <a:r>
                        <a:rPr lang="en-US" sz="2400" dirty="0">
                          <a:solidFill>
                            <a:srgbClr val="D9D9D9"/>
                          </a:solidFill>
                          <a:latin typeface="Arial" panose="020B0604020202020204" pitchFamily="34" charset="0"/>
                          <a:cs typeface="Arial" panose="020B0604020202020204" pitchFamily="34" charset="0"/>
                        </a:rPr>
                        <a:t>You can manually change the configuration on the columns by going to VIEW &gt; SLIDE MASTER. You can delete columns, resize them or modify them as needed for your layout. </a:t>
                      </a:r>
                    </a:p>
                    <a:p>
                      <a:pPr marL="0" marR="0" indent="0" algn="l" defTabSz="3765366" rtl="0" eaLnBrk="1" fontAlgn="auto" latinLnBrk="0" hangingPunct="1">
                        <a:lnSpc>
                          <a:spcPct val="100000"/>
                        </a:lnSpc>
                        <a:spcBef>
                          <a:spcPts val="0"/>
                        </a:spcBef>
                        <a:spcAft>
                          <a:spcPts val="0"/>
                        </a:spcAft>
                        <a:buClrTx/>
                        <a:buSzTx/>
                        <a:buFontTx/>
                        <a:buNone/>
                        <a:tabLst/>
                        <a:defRPr/>
                      </a:pPr>
                      <a:r>
                        <a:rPr lang="en-US" sz="2400" dirty="0">
                          <a:solidFill>
                            <a:srgbClr val="D9D9D9"/>
                          </a:solidFill>
                          <a:latin typeface="Arial" panose="020B0604020202020204" pitchFamily="34" charset="0"/>
                          <a:cs typeface="Arial" panose="020B0604020202020204" pitchFamily="34" charset="0"/>
                        </a:rPr>
                        <a:t>You can see a tutorial here: </a:t>
                      </a:r>
                      <a:r>
                        <a:rPr lang="en-US" sz="2400" u="sng" dirty="0">
                          <a:solidFill>
                            <a:srgbClr val="FFC000"/>
                          </a:solidFill>
                          <a:latin typeface="Arial" panose="020B0604020202020204" pitchFamily="34" charset="0"/>
                          <a:cs typeface="Arial" panose="020B0604020202020204" pitchFamily="34" charset="0"/>
                        </a:rPr>
                        <a:t>https://</a:t>
                      </a:r>
                      <a:r>
                        <a:rPr lang="en-US" sz="2400" u="sng" dirty="0" err="1">
                          <a:solidFill>
                            <a:srgbClr val="FFC000"/>
                          </a:solidFill>
                          <a:latin typeface="Arial" panose="020B0604020202020204" pitchFamily="34" charset="0"/>
                          <a:cs typeface="Arial" panose="020B0604020202020204" pitchFamily="34" charset="0"/>
                        </a:rPr>
                        <a:t>www.posterpresentations.com</a:t>
                      </a:r>
                      <a:r>
                        <a:rPr lang="en-US" sz="2400" u="sng" dirty="0">
                          <a:solidFill>
                            <a:srgbClr val="FFC000"/>
                          </a:solidFill>
                          <a:latin typeface="Arial" panose="020B0604020202020204" pitchFamily="34" charset="0"/>
                          <a:cs typeface="Arial" panose="020B0604020202020204" pitchFamily="34" charset="0"/>
                        </a:rPr>
                        <a:t>/how-to-change-the-column-</a:t>
                      </a:r>
                      <a:r>
                        <a:rPr lang="en-US" sz="2400" u="sng" dirty="0" err="1">
                          <a:solidFill>
                            <a:srgbClr val="FFC000"/>
                          </a:solidFill>
                          <a:latin typeface="Arial" panose="020B0604020202020204" pitchFamily="34" charset="0"/>
                          <a:cs typeface="Arial" panose="020B0604020202020204" pitchFamily="34" charset="0"/>
                        </a:rPr>
                        <a:t>configuration.html</a:t>
                      </a:r>
                      <a:endParaRPr lang="en-US" u="sng" dirty="0">
                        <a:solidFill>
                          <a:srgbClr val="FFC000"/>
                        </a:solidFill>
                      </a:endParaRPr>
                    </a:p>
                  </a:txBody>
                  <a:tcPr marL="182880" marT="137160">
                    <a:solidFill>
                      <a:schemeClr val="tx1"/>
                    </a:solidFill>
                  </a:tcPr>
                </a:tc>
                <a:tc hMerge="1">
                  <a:txBody>
                    <a:bodyPr/>
                    <a:lstStyle/>
                    <a:p>
                      <a:endParaRPr lang="en-US" sz="2400" dirty="0">
                        <a:solidFill>
                          <a:srgbClr val="1F3A4E"/>
                        </a:solidFill>
                      </a:endParaRPr>
                    </a:p>
                  </a:txBody>
                  <a:tcPr marL="182880" marT="137160">
                    <a:blipFill rotWithShape="1">
                      <a:blip r:embed="rId9"/>
                      <a:stretch>
                        <a:fillRect/>
                      </a:stretch>
                    </a:blipFill>
                  </a:tcPr>
                </a:tc>
                <a:tc hMerge="1">
                  <a:txBody>
                    <a:bodyPr/>
                    <a:lstStyle/>
                    <a:p>
                      <a:endParaRPr lang="en-US" dirty="0"/>
                    </a:p>
                  </a:txBody>
                  <a:tcPr marL="182880" marT="137160">
                    <a:solidFill>
                      <a:srgbClr val="010101"/>
                    </a:solidFill>
                  </a:tcPr>
                </a:tc>
                <a:extLst>
                  <a:ext uri="{0D108BD9-81ED-4DB2-BD59-A6C34878D82A}">
                    <a16:rowId xmlns:a16="http://schemas.microsoft.com/office/drawing/2014/main" val="10004"/>
                  </a:ext>
                </a:extLst>
              </a:tr>
              <a:tr h="5177074">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400" noProof="0" dirty="0">
                        <a:solidFill>
                          <a:srgbClr val="D9D9D9"/>
                        </a:solidFill>
                        <a:latin typeface="Arial" panose="020B0604020202020204" pitchFamily="34" charset="0"/>
                        <a:cs typeface="Arial" panose="020B0604020202020204" pitchFamily="34" charset="0"/>
                      </a:endParaRPr>
                    </a:p>
                  </a:txBody>
                  <a:tcPr marL="182880" marT="137160">
                    <a:blipFill dpi="0" rotWithShape="1">
                      <a:blip r:embed="rId10">
                        <a:extLst>
                          <a:ext uri="{28A0092B-C50C-407E-A947-70E740481C1C}">
                            <a14:useLocalDpi xmlns:a14="http://schemas.microsoft.com/office/drawing/2010/main" val="0"/>
                          </a:ext>
                        </a:extLst>
                      </a:blip>
                      <a:srcRect/>
                      <a:stretch>
                        <a:fillRect/>
                      </a:stretch>
                    </a:blipFill>
                  </a:tcPr>
                </a:tc>
                <a:tc hMerge="1">
                  <a:txBody>
                    <a:bodyPr/>
                    <a:lstStyle/>
                    <a:p>
                      <a:endParaRPr lang="en-US"/>
                    </a:p>
                  </a:txBody>
                  <a:tcPr/>
                </a:tc>
                <a:tc row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2800" b="1" noProof="0" dirty="0">
                          <a:solidFill>
                            <a:srgbClr val="FFC000"/>
                          </a:solidFill>
                          <a:latin typeface="Arial" panose="020B0604020202020204" pitchFamily="34" charset="0"/>
                          <a:cs typeface="Arial" panose="020B0604020202020204" pitchFamily="34" charset="0"/>
                        </a:rPr>
                        <a:t>How to hide the QUICK START GUIDE bars from the sides of the template</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noProof="0" dirty="0">
                          <a:solidFill>
                            <a:srgbClr val="D9D9D9"/>
                          </a:solidFill>
                          <a:latin typeface="Arial" panose="020B0604020202020204" pitchFamily="34" charset="0"/>
                          <a:cs typeface="Arial" panose="020B0604020202020204" pitchFamily="34" charset="0"/>
                        </a:rPr>
                        <a:t>The Quick Start</a:t>
                      </a:r>
                      <a:r>
                        <a:rPr lang="en-US" sz="2400" baseline="0" noProof="0" dirty="0">
                          <a:solidFill>
                            <a:srgbClr val="D9D9D9"/>
                          </a:solidFill>
                          <a:latin typeface="Arial" panose="020B0604020202020204" pitchFamily="34" charset="0"/>
                          <a:cs typeface="Arial" panose="020B0604020202020204" pitchFamily="34" charset="0"/>
                        </a:rPr>
                        <a:t> Guides</a:t>
                      </a:r>
                      <a:r>
                        <a:rPr lang="en-US" sz="2400" noProof="0" dirty="0">
                          <a:solidFill>
                            <a:srgbClr val="D9D9D9"/>
                          </a:solidFill>
                          <a:latin typeface="Arial" panose="020B0604020202020204" pitchFamily="34" charset="0"/>
                          <a:cs typeface="Arial" panose="020B0604020202020204" pitchFamily="34" charset="0"/>
                        </a:rPr>
                        <a:t> </a:t>
                      </a:r>
                      <a:r>
                        <a:rPr lang="en-US" sz="2400" u="sng" noProof="0" dirty="0">
                          <a:solidFill>
                            <a:srgbClr val="D9D9D9"/>
                          </a:solidFill>
                          <a:latin typeface="Arial" panose="020B0604020202020204" pitchFamily="34" charset="0"/>
                          <a:cs typeface="Arial" panose="020B0604020202020204" pitchFamily="34" charset="0"/>
                        </a:rPr>
                        <a:t>are outside the template’s printable area</a:t>
                      </a:r>
                      <a:r>
                        <a:rPr lang="en-US" sz="2400" noProof="0" dirty="0">
                          <a:solidFill>
                            <a:srgbClr val="D9D9D9"/>
                          </a:solidFill>
                          <a:latin typeface="Arial" panose="020B0604020202020204" pitchFamily="34" charset="0"/>
                          <a:cs typeface="Arial" panose="020B0604020202020204" pitchFamily="34" charset="0"/>
                        </a:rPr>
                        <a:t> and they will not be on the printed poster</a:t>
                      </a:r>
                      <a:r>
                        <a:rPr lang="en-US" sz="2400" baseline="0" noProof="0" dirty="0">
                          <a:solidFill>
                            <a:srgbClr val="D9D9D9"/>
                          </a:solidFill>
                          <a:latin typeface="Arial" panose="020B0604020202020204" pitchFamily="34" charset="0"/>
                          <a:cs typeface="Arial" panose="020B0604020202020204" pitchFamily="34" charset="0"/>
                        </a:rPr>
                        <a:t>. </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baseline="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baseline="0" noProof="0" dirty="0">
                          <a:solidFill>
                            <a:srgbClr val="D9D9D9"/>
                          </a:solidFill>
                          <a:latin typeface="Arial" panose="020B0604020202020204" pitchFamily="34" charset="0"/>
                          <a:cs typeface="Arial" panose="020B0604020202020204" pitchFamily="34" charset="0"/>
                        </a:rPr>
                        <a:t>If you create a PDF file from your template, the guides will not be included.</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baseline="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baseline="0" noProof="0" dirty="0">
                          <a:solidFill>
                            <a:srgbClr val="D9D9D9"/>
                          </a:solidFill>
                          <a:latin typeface="Arial" panose="020B0604020202020204" pitchFamily="34" charset="0"/>
                          <a:cs typeface="Arial" panose="020B0604020202020204" pitchFamily="34" charset="0"/>
                        </a:rPr>
                        <a:t>To hide the guides click on the </a:t>
                      </a:r>
                      <a:r>
                        <a:rPr lang="en-US" sz="2400" b="1" baseline="0" noProof="0" dirty="0">
                          <a:solidFill>
                            <a:srgbClr val="D9D9D9"/>
                          </a:solidFill>
                          <a:latin typeface="Arial" panose="020B0604020202020204" pitchFamily="34" charset="0"/>
                          <a:cs typeface="Arial" panose="020B0604020202020204" pitchFamily="34" charset="0"/>
                        </a:rPr>
                        <a:t>Home</a:t>
                      </a:r>
                      <a:r>
                        <a:rPr lang="en-US" sz="2400" baseline="0" noProof="0" dirty="0">
                          <a:solidFill>
                            <a:srgbClr val="D9D9D9"/>
                          </a:solidFill>
                          <a:latin typeface="Arial" panose="020B0604020202020204" pitchFamily="34" charset="0"/>
                          <a:cs typeface="Arial" panose="020B0604020202020204" pitchFamily="34" charset="0"/>
                        </a:rPr>
                        <a:t> tab (top of the screen) and then click on the </a:t>
                      </a:r>
                      <a:r>
                        <a:rPr lang="en-US" sz="2400" b="1" baseline="0" noProof="0" dirty="0">
                          <a:solidFill>
                            <a:srgbClr val="D9D9D9"/>
                          </a:solidFill>
                          <a:latin typeface="Arial" panose="020B0604020202020204" pitchFamily="34" charset="0"/>
                          <a:cs typeface="Arial" panose="020B0604020202020204" pitchFamily="34" charset="0"/>
                        </a:rPr>
                        <a:t>Layout</a:t>
                      </a:r>
                      <a:r>
                        <a:rPr lang="en-US" sz="2400" baseline="0" noProof="0" dirty="0">
                          <a:solidFill>
                            <a:srgbClr val="D9D9D9"/>
                          </a:solidFill>
                          <a:latin typeface="Arial" panose="020B0604020202020204" pitchFamily="34" charset="0"/>
                          <a:cs typeface="Arial" panose="020B0604020202020204" pitchFamily="34" charset="0"/>
                        </a:rPr>
                        <a:t> button below to see the available layouts. Choose the </a:t>
                      </a:r>
                      <a:r>
                        <a:rPr lang="en-US" sz="2400" b="1" baseline="0" noProof="0" dirty="0">
                          <a:solidFill>
                            <a:srgbClr val="D9D9D9"/>
                          </a:solidFill>
                          <a:latin typeface="Arial" panose="020B0604020202020204" pitchFamily="34" charset="0"/>
                          <a:cs typeface="Arial" panose="020B0604020202020204" pitchFamily="34" charset="0"/>
                        </a:rPr>
                        <a:t>Without Guides </a:t>
                      </a:r>
                      <a:r>
                        <a:rPr lang="en-US" sz="2400" b="0" baseline="0" noProof="0" dirty="0">
                          <a:solidFill>
                            <a:srgbClr val="D9D9D9"/>
                          </a:solidFill>
                          <a:latin typeface="Arial" panose="020B0604020202020204" pitchFamily="34" charset="0"/>
                          <a:cs typeface="Arial" panose="020B0604020202020204" pitchFamily="34" charset="0"/>
                        </a:rPr>
                        <a:t>layout</a:t>
                      </a:r>
                      <a:r>
                        <a:rPr lang="en-US" sz="2400" baseline="0" noProof="0" dirty="0">
                          <a:solidFill>
                            <a:srgbClr val="D9D9D9"/>
                          </a:solidFill>
                          <a:latin typeface="Arial" panose="020B0604020202020204" pitchFamily="34" charset="0"/>
                          <a:cs typeface="Arial" panose="020B0604020202020204" pitchFamily="34" charset="0"/>
                        </a:rPr>
                        <a:t>.</a:t>
                      </a:r>
                      <a:endParaRPr lang="en-US" sz="240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noProof="0" dirty="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extLst>
                  <a:ext uri="{0D108BD9-81ED-4DB2-BD59-A6C34878D82A}">
                    <a16:rowId xmlns:a16="http://schemas.microsoft.com/office/drawing/2014/main" val="10005"/>
                  </a:ext>
                </a:extLst>
              </a:tr>
              <a:tr h="2888327">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400" noProof="0" dirty="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tc hMerge="1">
                  <a:txBody>
                    <a:bodyPr/>
                    <a:lstStyle/>
                    <a:p>
                      <a:endParaRPr lang="en-US"/>
                    </a:p>
                  </a:txBody>
                  <a:tcPr/>
                </a:tc>
                <a:tc vMerge="1">
                  <a:txBody>
                    <a:bodyPr/>
                    <a:lstStyle/>
                    <a:p>
                      <a:endParaRPr lang="en-US"/>
                    </a:p>
                  </a:txBody>
                  <a:tcPr/>
                </a:tc>
                <a:extLst>
                  <a:ext uri="{0D108BD9-81ED-4DB2-BD59-A6C34878D82A}">
                    <a16:rowId xmlns:a16="http://schemas.microsoft.com/office/drawing/2014/main" val="1766341567"/>
                  </a:ext>
                </a:extLst>
              </a:tr>
              <a:tr h="3781426">
                <a:tc gridSpan="2">
                  <a:txBody>
                    <a:bodyPr/>
                    <a:lstStyle/>
                    <a:p>
                      <a:r>
                        <a:rPr lang="en-US" sz="2800" b="1" dirty="0">
                          <a:solidFill>
                            <a:srgbClr val="FFC000"/>
                          </a:solidFill>
                          <a:latin typeface="Arial" panose="020B0604020202020204" pitchFamily="34" charset="0"/>
                          <a:cs typeface="Arial" panose="020B0604020202020204" pitchFamily="34" charset="0"/>
                        </a:rPr>
                        <a:t>How to</a:t>
                      </a:r>
                      <a:r>
                        <a:rPr lang="en-US" sz="2800" b="1" baseline="0" dirty="0">
                          <a:solidFill>
                            <a:srgbClr val="FFC000"/>
                          </a:solidFill>
                          <a:latin typeface="Arial" panose="020B0604020202020204" pitchFamily="34" charset="0"/>
                          <a:cs typeface="Arial" panose="020B0604020202020204" pitchFamily="34" charset="0"/>
                        </a:rPr>
                        <a:t> preview your poster prior to printing</a:t>
                      </a:r>
                      <a:endParaRPr lang="en-US" sz="2800" b="1" dirty="0">
                        <a:solidFill>
                          <a:srgbClr val="FFC000"/>
                        </a:solidFill>
                        <a:latin typeface="Arial" panose="020B0604020202020204" pitchFamily="34" charset="0"/>
                        <a:cs typeface="Arial" panose="020B0604020202020204" pitchFamily="34" charset="0"/>
                      </a:endParaRPr>
                    </a:p>
                    <a:p>
                      <a:r>
                        <a:rPr lang="en-US" sz="2400" dirty="0">
                          <a:solidFill>
                            <a:srgbClr val="D9D9D9"/>
                          </a:solidFill>
                          <a:latin typeface="Arial" panose="020B0604020202020204" pitchFamily="34" charset="0"/>
                          <a:cs typeface="Arial" panose="020B0604020202020204" pitchFamily="34" charset="0"/>
                        </a:rPr>
                        <a:t>You can preview your poster at any time by pressing the </a:t>
                      </a:r>
                      <a:r>
                        <a:rPr lang="en-US" sz="2400" dirty="0">
                          <a:solidFill>
                            <a:srgbClr val="FFC000"/>
                          </a:solidFill>
                          <a:latin typeface="Arial" panose="020B0604020202020204" pitchFamily="34" charset="0"/>
                          <a:cs typeface="Arial" panose="020B0604020202020204" pitchFamily="34" charset="0"/>
                        </a:rPr>
                        <a:t>F5 key</a:t>
                      </a:r>
                      <a:r>
                        <a:rPr lang="en-US" sz="2400" dirty="0">
                          <a:solidFill>
                            <a:srgbClr val="D9D9D9"/>
                          </a:solidFill>
                          <a:latin typeface="Arial" panose="020B0604020202020204" pitchFamily="34" charset="0"/>
                          <a:cs typeface="Arial" panose="020B0604020202020204" pitchFamily="34" charset="0"/>
                        </a:rPr>
                        <a:t> on your keyboard. You will see on the screen what's on your poster and how it should look when printed. Press the </a:t>
                      </a:r>
                      <a:r>
                        <a:rPr lang="en-US" sz="2400" dirty="0">
                          <a:solidFill>
                            <a:srgbClr val="FFC000"/>
                          </a:solidFill>
                          <a:latin typeface="Arial" panose="020B0604020202020204" pitchFamily="34" charset="0"/>
                          <a:cs typeface="Arial" panose="020B0604020202020204" pitchFamily="34" charset="0"/>
                        </a:rPr>
                        <a:t>ESC key </a:t>
                      </a:r>
                      <a:r>
                        <a:rPr lang="en-US" sz="2400" dirty="0">
                          <a:solidFill>
                            <a:srgbClr val="D9D9D9"/>
                          </a:solidFill>
                          <a:latin typeface="Arial" panose="020B0604020202020204" pitchFamily="34" charset="0"/>
                          <a:cs typeface="Arial" panose="020B0604020202020204" pitchFamily="34" charset="0"/>
                        </a:rPr>
                        <a:t>to exit Preview.</a:t>
                      </a:r>
                    </a:p>
                  </a:txBody>
                  <a:tcPr marL="182880" marT="137160">
                    <a:solidFill>
                      <a:srgbClr val="010101"/>
                    </a:solidFill>
                  </a:tcPr>
                </a:tc>
                <a:tc hMerge="1">
                  <a:txBody>
                    <a:bodyPr/>
                    <a:lstStyle/>
                    <a:p>
                      <a:endParaRPr lang="en-US"/>
                    </a:p>
                  </a:txBody>
                  <a:tcPr/>
                </a:tc>
                <a:tc>
                  <a:txBody>
                    <a:bodyPr/>
                    <a:lstStyle/>
                    <a:p>
                      <a:pPr algn="ctr"/>
                      <a:r>
                        <a:rPr lang="en-US" sz="11500" b="1" dirty="0">
                          <a:solidFill>
                            <a:srgbClr val="D9D9D9"/>
                          </a:solidFill>
                          <a:latin typeface="Arial" panose="020B0604020202020204" pitchFamily="34" charset="0"/>
                          <a:cs typeface="Arial" panose="020B0604020202020204" pitchFamily="34" charset="0"/>
                        </a:rPr>
                        <a:t>F5</a:t>
                      </a:r>
                      <a:r>
                        <a:rPr lang="en-US" sz="2400" baseline="0" dirty="0">
                          <a:solidFill>
                            <a:srgbClr val="D9D9D9"/>
                          </a:solidFill>
                          <a:latin typeface="Arial" panose="020B0604020202020204" pitchFamily="34" charset="0"/>
                          <a:cs typeface="Arial" panose="020B0604020202020204" pitchFamily="34" charset="0"/>
                        </a:rPr>
                        <a:t> </a:t>
                      </a:r>
                      <a:endParaRPr lang="en-US" dirty="0"/>
                    </a:p>
                  </a:txBody>
                  <a:tcPr marL="182880" marT="137160" anchor="ctr">
                    <a:solidFill>
                      <a:schemeClr val="tx1">
                        <a:lumMod val="95000"/>
                        <a:lumOff val="5000"/>
                      </a:schemeClr>
                    </a:solidFill>
                  </a:tcPr>
                </a:tc>
                <a:extLst>
                  <a:ext uri="{0D108BD9-81ED-4DB2-BD59-A6C34878D82A}">
                    <a16:rowId xmlns:a16="http://schemas.microsoft.com/office/drawing/2014/main" val="10006"/>
                  </a:ext>
                </a:extLst>
              </a:tr>
              <a:tr h="5674009">
                <a:tc gridSpan="3">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2800" b="1" noProof="0" dirty="0">
                          <a:solidFill>
                            <a:srgbClr val="FFC000"/>
                          </a:solidFill>
                          <a:latin typeface="Arial"/>
                          <a:cs typeface="Arial"/>
                        </a:rPr>
                        <a:t>How to print your poster</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noProof="0" dirty="0">
                          <a:solidFill>
                            <a:srgbClr val="D9D9D9"/>
                          </a:solidFill>
                          <a:latin typeface="Arial"/>
                          <a:cs typeface="Arial"/>
                        </a:rPr>
                        <a:t>When you are ready to have your poster printed go online to </a:t>
                      </a:r>
                      <a:r>
                        <a:rPr lang="en-US" sz="2400" noProof="0" dirty="0" err="1">
                          <a:solidFill>
                            <a:srgbClr val="FFC000"/>
                          </a:solidFill>
                          <a:latin typeface="Arial"/>
                          <a:cs typeface="Arial"/>
                        </a:rPr>
                        <a:t>PosterPresentations.com</a:t>
                      </a:r>
                      <a:r>
                        <a:rPr lang="en-US" sz="2400" noProof="0" dirty="0">
                          <a:solidFill>
                            <a:srgbClr val="D9D9D9"/>
                          </a:solidFill>
                          <a:latin typeface="Arial"/>
                          <a:cs typeface="Arial"/>
                        </a:rPr>
                        <a:t> and click on the "</a:t>
                      </a:r>
                      <a:r>
                        <a:rPr lang="en-US" sz="2400" noProof="0" dirty="0">
                          <a:solidFill>
                            <a:srgbClr val="FFC000"/>
                          </a:solidFill>
                          <a:latin typeface="Arial"/>
                          <a:cs typeface="Arial"/>
                        </a:rPr>
                        <a:t>Order Your Poster</a:t>
                      </a:r>
                      <a:r>
                        <a:rPr lang="en-US" sz="2400" noProof="0" dirty="0">
                          <a:solidFill>
                            <a:srgbClr val="D9D9D9"/>
                          </a:solidFill>
                          <a:latin typeface="Arial"/>
                          <a:cs typeface="Arial"/>
                        </a:rPr>
                        <a:t>" button. You can have your poster printed on professional papers, fabric for easy traveling and a variety of other materials. </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noProof="0" dirty="0">
                          <a:solidFill>
                            <a:srgbClr val="D9D9D9"/>
                          </a:solidFill>
                          <a:latin typeface="Arial"/>
                          <a:cs typeface="Arial"/>
                        </a:rPr>
                        <a:t>If you submit a PowerPoint document, you will be receiving a PDF proof for your approval prior to printing. If your order is placed and paid for before noon (Pacific time) Monday-Friday, your order will ship out that same day. FedEx Next day, Second day, Third day, and Free Ground services are offered. </a:t>
                      </a:r>
                    </a:p>
                    <a:p>
                      <a:pPr marL="0" marR="0" lvl="0" indent="0" algn="l" defTabSz="114300" rtl="0" eaLnBrk="1" fontAlgn="auto" latinLnBrk="0" hangingPunct="1">
                        <a:lnSpc>
                          <a:spcPct val="100000"/>
                        </a:lnSpc>
                        <a:spcBef>
                          <a:spcPts val="0"/>
                        </a:spcBef>
                        <a:spcAft>
                          <a:spcPts val="0"/>
                        </a:spcAft>
                        <a:buClrTx/>
                        <a:buSzTx/>
                        <a:buFontTx/>
                        <a:buNone/>
                        <a:tabLst/>
                        <a:defRPr/>
                      </a:pPr>
                      <a:br>
                        <a:rPr lang="en-US" sz="2400" noProof="0" dirty="0">
                          <a:solidFill>
                            <a:srgbClr val="D9D9D9"/>
                          </a:solidFill>
                          <a:latin typeface="Arial"/>
                          <a:cs typeface="Arial"/>
                        </a:rPr>
                      </a:br>
                      <a:r>
                        <a:rPr lang="en-US" sz="2400" noProof="0" dirty="0">
                          <a:solidFill>
                            <a:srgbClr val="D9D9D9"/>
                          </a:solidFill>
                          <a:latin typeface="Arial"/>
                          <a:cs typeface="Arial"/>
                        </a:rPr>
                        <a:t>Go to </a:t>
                      </a:r>
                      <a:r>
                        <a:rPr lang="en-US" sz="2400" noProof="0" dirty="0" err="1">
                          <a:solidFill>
                            <a:srgbClr val="FFC000"/>
                          </a:solidFill>
                          <a:latin typeface="Arial"/>
                          <a:cs typeface="Arial"/>
                        </a:rPr>
                        <a:t>PosterPresentations.com</a:t>
                      </a:r>
                      <a:r>
                        <a:rPr lang="en-US" sz="2400" noProof="0" dirty="0">
                          <a:solidFill>
                            <a:srgbClr val="D9D9D9"/>
                          </a:solidFill>
                          <a:latin typeface="Arial"/>
                          <a:cs typeface="Arial"/>
                        </a:rPr>
                        <a:t> for more information.</a:t>
                      </a:r>
                    </a:p>
                  </a:txBody>
                  <a:tcPr marL="182880" marT="137160">
                    <a:solidFill>
                      <a:srgbClr val="01010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7"/>
                  </a:ext>
                </a:extLst>
              </a:tr>
              <a:tr h="1354778">
                <a:tc gridSpan="3">
                  <a:txBody>
                    <a:bodyPr/>
                    <a:lstStyle/>
                    <a:p>
                      <a:endParaRPr lang="en-US" sz="2400" dirty="0">
                        <a:solidFill>
                          <a:srgbClr val="1F3A4E"/>
                        </a:solidFill>
                      </a:endParaRPr>
                    </a:p>
                  </a:txBody>
                  <a:tcPr marL="182880" marT="137160">
                    <a:blipFill dpi="0" rotWithShape="1">
                      <a:blip r:embed="rId11">
                        <a:extLst>
                          <a:ext uri="{28A0092B-C50C-407E-A947-70E740481C1C}">
                            <a14:useLocalDpi xmlns:a14="http://schemas.microsoft.com/office/drawing/2010/main" val="0"/>
                          </a:ext>
                        </a:extLst>
                      </a:blip>
                      <a:srcRect/>
                      <a:stretch>
                        <a:fillRect/>
                      </a:stretch>
                    </a:blip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8"/>
                  </a:ext>
                </a:extLst>
              </a:tr>
              <a:tr h="3212204">
                <a:tc>
                  <a:txBody>
                    <a:bodyPr/>
                    <a:lstStyle/>
                    <a:p>
                      <a:pPr>
                        <a:lnSpc>
                          <a:spcPts val="2600"/>
                        </a:lnSpc>
                      </a:pPr>
                      <a:r>
                        <a:rPr lang="en-US" sz="2000" dirty="0">
                          <a:solidFill>
                            <a:schemeClr val="bg1">
                              <a:lumMod val="85000"/>
                            </a:schemeClr>
                          </a:solidFill>
                          <a:latin typeface="Arial"/>
                          <a:cs typeface="Arial"/>
                        </a:rPr>
                        <a:t>© 2019</a:t>
                      </a:r>
                      <a:r>
                        <a:rPr lang="en-US" sz="2000" baseline="0" dirty="0">
                          <a:solidFill>
                            <a:schemeClr val="bg1">
                              <a:lumMod val="85000"/>
                            </a:schemeClr>
                          </a:solidFill>
                          <a:latin typeface="Arial"/>
                          <a:cs typeface="Arial"/>
                        </a:rPr>
                        <a:t> </a:t>
                      </a:r>
                      <a:r>
                        <a:rPr lang="en-US" sz="2000" dirty="0" err="1">
                          <a:solidFill>
                            <a:schemeClr val="bg1">
                              <a:lumMod val="85000"/>
                            </a:schemeClr>
                          </a:solidFill>
                          <a:latin typeface="Arial"/>
                          <a:cs typeface="Arial"/>
                        </a:rPr>
                        <a:t>PosterPresentations.com</a:t>
                      </a:r>
                      <a:br>
                        <a:rPr lang="en-US" sz="2000" dirty="0">
                          <a:solidFill>
                            <a:schemeClr val="bg1">
                              <a:lumMod val="85000"/>
                            </a:schemeClr>
                          </a:solidFill>
                          <a:latin typeface="Arial"/>
                          <a:cs typeface="Arial"/>
                        </a:rPr>
                      </a:br>
                      <a:r>
                        <a:rPr lang="en-US" sz="2000" dirty="0">
                          <a:solidFill>
                            <a:schemeClr val="bg1">
                              <a:lumMod val="85000"/>
                            </a:schemeClr>
                          </a:solidFill>
                          <a:latin typeface="Arial"/>
                          <a:cs typeface="Arial"/>
                        </a:rPr>
                        <a:t>2117 Fourth Street ,</a:t>
                      </a:r>
                      <a:r>
                        <a:rPr lang="en-US" sz="2000" baseline="0" dirty="0">
                          <a:solidFill>
                            <a:schemeClr val="bg1">
                              <a:lumMod val="85000"/>
                            </a:schemeClr>
                          </a:solidFill>
                          <a:latin typeface="Arial"/>
                          <a:cs typeface="Arial"/>
                        </a:rPr>
                        <a:t> STE C        </a:t>
                      </a:r>
                    </a:p>
                    <a:p>
                      <a:pPr>
                        <a:lnSpc>
                          <a:spcPts val="2600"/>
                        </a:lnSpc>
                      </a:pPr>
                      <a:r>
                        <a:rPr lang="en-US" sz="2000" baseline="0" dirty="0">
                          <a:solidFill>
                            <a:schemeClr val="bg1">
                              <a:lumMod val="85000"/>
                            </a:schemeClr>
                          </a:solidFill>
                          <a:latin typeface="Arial"/>
                          <a:cs typeface="Arial"/>
                        </a:rPr>
                        <a:t>Berkeley CA 94710 USA</a:t>
                      </a:r>
                      <a:endParaRPr lang="en-US" sz="2000" dirty="0">
                        <a:solidFill>
                          <a:schemeClr val="bg1">
                            <a:lumMod val="85000"/>
                          </a:schemeClr>
                        </a:solidFill>
                        <a:latin typeface="Arial"/>
                        <a:cs typeface="Arial"/>
                      </a:endParaRPr>
                    </a:p>
                  </a:txBody>
                  <a:tcPr marL="182880" marT="137160">
                    <a:solidFill>
                      <a:srgbClr val="010101"/>
                    </a:solidFill>
                  </a:tcPr>
                </a:tc>
                <a:tc gridSpan="2">
                  <a:txBody>
                    <a:bodyPr/>
                    <a:lstStyle/>
                    <a:p>
                      <a:pPr marL="0" marR="0" indent="0" algn="l" defTabSz="4388900" rtl="0" eaLnBrk="1" fontAlgn="auto" latinLnBrk="0" hangingPunct="1">
                        <a:lnSpc>
                          <a:spcPct val="100000"/>
                        </a:lnSpc>
                        <a:spcBef>
                          <a:spcPts val="0"/>
                        </a:spcBef>
                        <a:spcAft>
                          <a:spcPts val="0"/>
                        </a:spcAft>
                        <a:buClrTx/>
                        <a:buSzTx/>
                        <a:buFontTx/>
                        <a:buNone/>
                        <a:tabLst/>
                        <a:defRPr/>
                      </a:pPr>
                      <a:r>
                        <a:rPr lang="en-US" sz="2400" b="1" dirty="0">
                          <a:solidFill>
                            <a:srgbClr val="D0D0D0"/>
                          </a:solidFill>
                          <a:latin typeface="Arial"/>
                          <a:cs typeface="Arial"/>
                        </a:rPr>
                        <a:t>For complete tutorials</a:t>
                      </a:r>
                      <a:r>
                        <a:rPr lang="en-US" sz="2400" b="1" baseline="0" dirty="0">
                          <a:solidFill>
                            <a:srgbClr val="D0D0D0"/>
                          </a:solidFill>
                          <a:latin typeface="Arial"/>
                          <a:cs typeface="Arial"/>
                        </a:rPr>
                        <a:t> visit:</a:t>
                      </a:r>
                    </a:p>
                    <a:p>
                      <a:pPr marL="0" marR="0" indent="0" algn="l" defTabSz="4388900" rtl="0" eaLnBrk="1" fontAlgn="auto" latinLnBrk="0" hangingPunct="1">
                        <a:lnSpc>
                          <a:spcPct val="100000"/>
                        </a:lnSpc>
                        <a:spcBef>
                          <a:spcPts val="0"/>
                        </a:spcBef>
                        <a:spcAft>
                          <a:spcPts val="0"/>
                        </a:spcAft>
                        <a:buClrTx/>
                        <a:buSzTx/>
                        <a:buFontTx/>
                        <a:buNone/>
                        <a:tabLst/>
                        <a:defRPr/>
                      </a:pPr>
                      <a:r>
                        <a:rPr lang="en-US" sz="1800" b="1" dirty="0">
                          <a:solidFill>
                            <a:srgbClr val="FFC000"/>
                          </a:solidFill>
                          <a:latin typeface="Arial"/>
                          <a:cs typeface="Arial"/>
                        </a:rPr>
                        <a:t>https://</a:t>
                      </a:r>
                      <a:r>
                        <a:rPr lang="en-US" sz="1800" b="1" dirty="0" err="1">
                          <a:solidFill>
                            <a:srgbClr val="FFC000"/>
                          </a:solidFill>
                          <a:latin typeface="Arial"/>
                          <a:cs typeface="Arial"/>
                        </a:rPr>
                        <a:t>www.posterpresentations.com</a:t>
                      </a:r>
                      <a:r>
                        <a:rPr lang="en-US" sz="1800" b="1" dirty="0">
                          <a:solidFill>
                            <a:srgbClr val="FFC000"/>
                          </a:solidFill>
                          <a:latin typeface="Arial"/>
                          <a:cs typeface="Arial"/>
                        </a:rPr>
                        <a:t>/</a:t>
                      </a:r>
                      <a:r>
                        <a:rPr lang="en-US" sz="1800" b="1" dirty="0" err="1">
                          <a:solidFill>
                            <a:srgbClr val="FFC000"/>
                          </a:solidFill>
                          <a:latin typeface="Arial"/>
                          <a:cs typeface="Arial"/>
                        </a:rPr>
                        <a:t>helpdesk.html</a:t>
                      </a:r>
                      <a:endParaRPr lang="en-US" sz="1800" dirty="0">
                        <a:solidFill>
                          <a:schemeClr val="bg1">
                            <a:lumMod val="85000"/>
                          </a:schemeClr>
                        </a:solidFill>
                        <a:latin typeface="Arial"/>
                        <a:cs typeface="Arial"/>
                      </a:endParaRPr>
                    </a:p>
                  </a:txBody>
                  <a:tcPr marL="182880" marT="137160">
                    <a:solidFill>
                      <a:srgbClr val="010101"/>
                    </a:solidFill>
                  </a:tcPr>
                </a:tc>
                <a:tc hMerge="1">
                  <a:txBody>
                    <a:bodyPr/>
                    <a:lstStyle/>
                    <a:p>
                      <a:endParaRPr lang="en-US"/>
                    </a:p>
                  </a:txBody>
                  <a:tcPr/>
                </a:tc>
                <a:extLst>
                  <a:ext uri="{0D108BD9-81ED-4DB2-BD59-A6C34878D82A}">
                    <a16:rowId xmlns:a16="http://schemas.microsoft.com/office/drawing/2014/main" val="10009"/>
                  </a:ext>
                </a:extLst>
              </a:tr>
            </a:tbl>
          </a:graphicData>
        </a:graphic>
      </p:graphicFrame>
    </p:spTree>
  </p:cSld>
  <p:clrMap bg1="lt1" tx1="dk1" bg2="lt2" tx2="dk2" accent1="accent1" accent2="accent2" accent3="accent3" accent4="accent4" accent5="accent5" accent6="accent6" hlink="hlink" folHlink="folHlink"/>
  <p:sldLayoutIdLst>
    <p:sldLayoutId id="2147483652" r:id="rId1"/>
  </p:sldLayoutIdLst>
  <p:txStyles>
    <p:titleStyle>
      <a:lvl1pPr algn="ctr" defTabSz="4388900" rtl="0" eaLnBrk="1" latinLnBrk="0" hangingPunct="1">
        <a:spcBef>
          <a:spcPct val="0"/>
        </a:spcBef>
        <a:buNone/>
        <a:defRPr sz="8800" kern="1200">
          <a:solidFill>
            <a:schemeClr val="bg1"/>
          </a:solidFill>
          <a:latin typeface="Trebuchet MS" pitchFamily="34" charset="0"/>
          <a:ea typeface="+mj-ea"/>
          <a:cs typeface="+mj-cs"/>
        </a:defRPr>
      </a:lvl1pPr>
    </p:titleStyle>
    <p:bodyStyle>
      <a:lvl1pPr marL="1645838" indent="-1645838" algn="l" defTabSz="4388900" rtl="0" eaLnBrk="1" latinLnBrk="0" hangingPunct="1">
        <a:spcBef>
          <a:spcPct val="20000"/>
        </a:spcBef>
        <a:buFont typeface="Arial" pitchFamily="34" charset="0"/>
        <a:buChar char="•"/>
        <a:defRPr sz="15400" kern="1200">
          <a:solidFill>
            <a:schemeClr val="tx1"/>
          </a:solidFill>
          <a:latin typeface="+mn-lt"/>
          <a:ea typeface="+mn-ea"/>
          <a:cs typeface="+mn-cs"/>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p:bodyStyle>
    <p:otherStyle>
      <a:defPPr>
        <a:defRPr lang="en-US"/>
      </a:defPPr>
      <a:lvl1pPr marL="0" algn="l" defTabSz="4388900" rtl="0" eaLnBrk="1" latinLnBrk="0" hangingPunct="1">
        <a:defRPr sz="8600" kern="1200">
          <a:solidFill>
            <a:schemeClr val="tx1"/>
          </a:solidFill>
          <a:latin typeface="+mn-lt"/>
          <a:ea typeface="+mn-ea"/>
          <a:cs typeface="+mn-cs"/>
        </a:defRPr>
      </a:lvl1pPr>
      <a:lvl2pPr marL="2194451" algn="l" defTabSz="4388900" rtl="0" eaLnBrk="1" latinLnBrk="0" hangingPunct="1">
        <a:defRPr sz="8600" kern="1200">
          <a:solidFill>
            <a:schemeClr val="tx1"/>
          </a:solidFill>
          <a:latin typeface="+mn-lt"/>
          <a:ea typeface="+mn-ea"/>
          <a:cs typeface="+mn-cs"/>
        </a:defRPr>
      </a:lvl2pPr>
      <a:lvl3pPr marL="4388900" algn="l" defTabSz="4388900" rtl="0" eaLnBrk="1" latinLnBrk="0" hangingPunct="1">
        <a:defRPr sz="8600" kern="1200">
          <a:solidFill>
            <a:schemeClr val="tx1"/>
          </a:solidFill>
          <a:latin typeface="+mn-lt"/>
          <a:ea typeface="+mn-ea"/>
          <a:cs typeface="+mn-cs"/>
        </a:defRPr>
      </a:lvl3pPr>
      <a:lvl4pPr marL="6583351" algn="l" defTabSz="4388900" rtl="0" eaLnBrk="1" latinLnBrk="0" hangingPunct="1">
        <a:defRPr sz="8600" kern="1200">
          <a:solidFill>
            <a:schemeClr val="tx1"/>
          </a:solidFill>
          <a:latin typeface="+mn-lt"/>
          <a:ea typeface="+mn-ea"/>
          <a:cs typeface="+mn-cs"/>
        </a:defRPr>
      </a:lvl4pPr>
      <a:lvl5pPr marL="8777801" algn="l" defTabSz="4388900" rtl="0" eaLnBrk="1" latinLnBrk="0" hangingPunct="1">
        <a:defRPr sz="8600" kern="1200">
          <a:solidFill>
            <a:schemeClr val="tx1"/>
          </a:solidFill>
          <a:latin typeface="+mn-lt"/>
          <a:ea typeface="+mn-ea"/>
          <a:cs typeface="+mn-cs"/>
        </a:defRPr>
      </a:lvl5pPr>
      <a:lvl6pPr marL="10972252" algn="l" defTabSz="4388900" rtl="0" eaLnBrk="1" latinLnBrk="0" hangingPunct="1">
        <a:defRPr sz="8600" kern="1200">
          <a:solidFill>
            <a:schemeClr val="tx1"/>
          </a:solidFill>
          <a:latin typeface="+mn-lt"/>
          <a:ea typeface="+mn-ea"/>
          <a:cs typeface="+mn-cs"/>
        </a:defRPr>
      </a:lvl6pPr>
      <a:lvl7pPr marL="13166703" algn="l" defTabSz="4388900" rtl="0" eaLnBrk="1" latinLnBrk="0" hangingPunct="1">
        <a:defRPr sz="8600" kern="1200">
          <a:solidFill>
            <a:schemeClr val="tx1"/>
          </a:solidFill>
          <a:latin typeface="+mn-lt"/>
          <a:ea typeface="+mn-ea"/>
          <a:cs typeface="+mn-cs"/>
        </a:defRPr>
      </a:lvl7pPr>
      <a:lvl8pPr marL="15361152" algn="l" defTabSz="4388900" rtl="0" eaLnBrk="1" latinLnBrk="0" hangingPunct="1">
        <a:defRPr sz="8600" kern="1200">
          <a:solidFill>
            <a:schemeClr val="tx1"/>
          </a:solidFill>
          <a:latin typeface="+mn-lt"/>
          <a:ea typeface="+mn-ea"/>
          <a:cs typeface="+mn-cs"/>
        </a:defRPr>
      </a:lvl8pPr>
      <a:lvl9pPr marL="17555603" algn="l" defTabSz="4388900" rtl="0" eaLnBrk="1" latinLnBrk="0" hangingPunct="1">
        <a:defRPr sz="86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accent6"/>
        </a:solidFill>
        <a:effectLst/>
      </p:bgPr>
    </p:bg>
    <p:spTree>
      <p:nvGrpSpPr>
        <p:cNvPr id="1" name=""/>
        <p:cNvGrpSpPr/>
        <p:nvPr/>
      </p:nvGrpSpPr>
      <p:grpSpPr>
        <a:xfrm>
          <a:off x="0" y="0"/>
          <a:ext cx="0" cy="0"/>
          <a:chOff x="0" y="0"/>
          <a:chExt cx="0" cy="0"/>
        </a:xfrm>
      </p:grpSpPr>
      <p:sp>
        <p:nvSpPr>
          <p:cNvPr id="3" name="Rectangle 36">
            <a:extLst>
              <a:ext uri="{FF2B5EF4-FFF2-40B4-BE49-F238E27FC236}">
                <a16:creationId xmlns:a16="http://schemas.microsoft.com/office/drawing/2014/main" id="{946E5B6B-C0EB-774F-84E6-DB70C1B05BBB}"/>
              </a:ext>
            </a:extLst>
          </p:cNvPr>
          <p:cNvSpPr>
            <a:spLocks noChangeArrowheads="1"/>
          </p:cNvSpPr>
          <p:nvPr userDrawn="1"/>
        </p:nvSpPr>
        <p:spPr bwMode="auto">
          <a:xfrm>
            <a:off x="0" y="31191530"/>
            <a:ext cx="43891200" cy="1726870"/>
          </a:xfrm>
          <a:prstGeom prst="rect">
            <a:avLst/>
          </a:prstGeom>
          <a:solidFill>
            <a:schemeClr val="accent1">
              <a:lumMod val="50000"/>
            </a:schemeClr>
          </a:solidFill>
          <a:ln w="9525">
            <a:noFill/>
            <a:miter lim="800000"/>
            <a:headEnd/>
            <a:tailEnd/>
          </a:ln>
          <a:effectLst/>
        </p:spPr>
        <p:txBody>
          <a:bodyPr wrap="none" lIns="260086" tIns="130043" rIns="260086" bIns="130043" anchor="ctr"/>
          <a:lstStyle/>
          <a:p>
            <a:pPr>
              <a:defRPr/>
            </a:pPr>
            <a:endParaRPr lang="en-US" sz="13978" dirty="0"/>
          </a:p>
        </p:txBody>
      </p:sp>
      <p:sp>
        <p:nvSpPr>
          <p:cNvPr id="4" name="Rectangle 36">
            <a:extLst>
              <a:ext uri="{FF2B5EF4-FFF2-40B4-BE49-F238E27FC236}">
                <a16:creationId xmlns:a16="http://schemas.microsoft.com/office/drawing/2014/main" id="{630A12C4-97F8-4F40-B1A5-92179D7A776E}"/>
              </a:ext>
            </a:extLst>
          </p:cNvPr>
          <p:cNvSpPr>
            <a:spLocks noChangeArrowheads="1"/>
          </p:cNvSpPr>
          <p:nvPr userDrawn="1"/>
        </p:nvSpPr>
        <p:spPr bwMode="auto">
          <a:xfrm>
            <a:off x="0" y="-15834"/>
            <a:ext cx="43891200" cy="5186922"/>
          </a:xfrm>
          <a:prstGeom prst="rect">
            <a:avLst/>
          </a:prstGeom>
          <a:solidFill>
            <a:schemeClr val="accent1">
              <a:lumMod val="50000"/>
            </a:schemeClr>
          </a:solidFill>
          <a:ln w="9525">
            <a:noFill/>
            <a:miter lim="800000"/>
            <a:headEnd/>
            <a:tailEnd/>
          </a:ln>
          <a:effectLst/>
        </p:spPr>
        <p:txBody>
          <a:bodyPr wrap="none" lIns="260086" tIns="130043" rIns="260086" bIns="130043" anchor="ctr"/>
          <a:lstStyle/>
          <a:p>
            <a:pPr>
              <a:defRPr/>
            </a:pPr>
            <a:endParaRPr lang="en-US" sz="13978" dirty="0"/>
          </a:p>
        </p:txBody>
      </p:sp>
      <p:sp>
        <p:nvSpPr>
          <p:cNvPr id="5" name="Rounded Rectangle 4">
            <a:extLst>
              <a:ext uri="{FF2B5EF4-FFF2-40B4-BE49-F238E27FC236}">
                <a16:creationId xmlns:a16="http://schemas.microsoft.com/office/drawing/2014/main" id="{F0E3A844-C1E6-A44D-8098-DA3E856EA7D8}"/>
              </a:ext>
            </a:extLst>
          </p:cNvPr>
          <p:cNvSpPr/>
          <p:nvPr userDrawn="1"/>
        </p:nvSpPr>
        <p:spPr>
          <a:xfrm>
            <a:off x="731517" y="4135663"/>
            <a:ext cx="42428163" cy="27683945"/>
          </a:xfrm>
          <a:prstGeom prst="roundRect">
            <a:avLst>
              <a:gd name="adj" fmla="val 0"/>
            </a:avLst>
          </a:prstGeom>
          <a:solidFill>
            <a:schemeClr val="bg1"/>
          </a:solidFill>
          <a:ln w="19050">
            <a:solidFill>
              <a:schemeClr val="accent1">
                <a:lumMod val="50000"/>
              </a:schemeClr>
            </a:solidFill>
          </a:ln>
          <a:effectLst>
            <a:outerShdw blurRad="355600" sx="101000" sy="101000" algn="ctr"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978"/>
          </a:p>
        </p:txBody>
      </p:sp>
      <p:sp>
        <p:nvSpPr>
          <p:cNvPr id="6" name="Text Box 14">
            <a:extLst>
              <a:ext uri="{FF2B5EF4-FFF2-40B4-BE49-F238E27FC236}">
                <a16:creationId xmlns:a16="http://schemas.microsoft.com/office/drawing/2014/main" id="{D39F7EEB-85E1-AB4C-AFD9-37B035A830F0}"/>
              </a:ext>
            </a:extLst>
          </p:cNvPr>
          <p:cNvSpPr txBox="1">
            <a:spLocks noChangeArrowheads="1"/>
          </p:cNvSpPr>
          <p:nvPr userDrawn="1"/>
        </p:nvSpPr>
        <p:spPr bwMode="auto">
          <a:xfrm>
            <a:off x="731517" y="32054965"/>
            <a:ext cx="2514600" cy="341436"/>
          </a:xfrm>
          <a:prstGeom prst="rect">
            <a:avLst/>
          </a:prstGeom>
          <a:noFill/>
          <a:ln w="9525">
            <a:noFill/>
            <a:miter lim="800000"/>
            <a:headEnd/>
            <a:tailEnd/>
          </a:ln>
          <a:effectLst/>
        </p:spPr>
        <p:txBody>
          <a:bodyPr lIns="91263" tIns="45623" rIns="91263" bIns="45623">
            <a:spAutoFit/>
          </a:bodyPr>
          <a:lstStyle/>
          <a:p>
            <a:pPr eaLnBrk="0" hangingPunct="0">
              <a:lnSpc>
                <a:spcPct val="65000"/>
              </a:lnSpc>
              <a:spcBef>
                <a:spcPct val="50000"/>
              </a:spcBef>
              <a:defRPr/>
            </a:pPr>
            <a:r>
              <a:rPr lang="en-US" sz="500" b="1" dirty="0">
                <a:solidFill>
                  <a:schemeClr val="bg1">
                    <a:lumMod val="75000"/>
                  </a:schemeClr>
                </a:solidFill>
                <a:latin typeface="Arial" charset="0"/>
              </a:rPr>
              <a:t>RESEARCH POSTER PRESENTATION DESIGN © 2019</a:t>
            </a:r>
          </a:p>
          <a:p>
            <a:pPr eaLnBrk="0" hangingPunct="0">
              <a:lnSpc>
                <a:spcPct val="65000"/>
              </a:lnSpc>
              <a:spcBef>
                <a:spcPct val="50000"/>
              </a:spcBef>
              <a:defRPr/>
            </a:pPr>
            <a:r>
              <a:rPr lang="en-US" sz="1100" b="1" dirty="0">
                <a:solidFill>
                  <a:schemeClr val="bg1">
                    <a:lumMod val="75000"/>
                  </a:schemeClr>
                </a:solidFill>
                <a:latin typeface="Arial" charset="0"/>
              </a:rPr>
              <a:t>www.PosterPresentations.com</a:t>
            </a:r>
          </a:p>
        </p:txBody>
      </p:sp>
    </p:spTree>
    <p:extLst>
      <p:ext uri="{BB962C8B-B14F-4D97-AF65-F5344CB8AC3E}">
        <p14:creationId xmlns:p14="http://schemas.microsoft.com/office/powerpoint/2010/main" val="717728416"/>
      </p:ext>
    </p:extLst>
  </p:cSld>
  <p:clrMap bg1="lt1" tx1="dk1" bg2="lt2" tx2="dk2" accent1="accent1" accent2="accent2" accent3="accent3" accent4="accent4" accent5="accent5" accent6="accent6" hlink="hlink" folHlink="folHlink"/>
  <p:sldLayoutIdLst>
    <p:sldLayoutId id="2147483654" r:id="rId1"/>
  </p:sldLayoutIdLst>
  <p:txStyles>
    <p:titleStyle>
      <a:lvl1pPr algn="ctr" defTabSz="4388900" rtl="0" eaLnBrk="1" latinLnBrk="0" hangingPunct="1">
        <a:spcBef>
          <a:spcPct val="0"/>
        </a:spcBef>
        <a:buNone/>
        <a:defRPr sz="8800" kern="1200">
          <a:solidFill>
            <a:schemeClr val="bg1"/>
          </a:solidFill>
          <a:latin typeface="Trebuchet MS" pitchFamily="34" charset="0"/>
          <a:ea typeface="+mj-ea"/>
          <a:cs typeface="+mj-cs"/>
        </a:defRPr>
      </a:lvl1pPr>
    </p:titleStyle>
    <p:bodyStyle>
      <a:lvl1pPr marL="1645838" indent="-1645838" algn="l" defTabSz="4388900" rtl="0" eaLnBrk="1" latinLnBrk="0" hangingPunct="1">
        <a:spcBef>
          <a:spcPct val="20000"/>
        </a:spcBef>
        <a:buFont typeface="Arial" pitchFamily="34" charset="0"/>
        <a:buChar char="•"/>
        <a:defRPr sz="15400" kern="1200">
          <a:solidFill>
            <a:schemeClr val="tx1"/>
          </a:solidFill>
          <a:latin typeface="+mn-lt"/>
          <a:ea typeface="+mn-ea"/>
          <a:cs typeface="+mn-cs"/>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p:bodyStyle>
    <p:otherStyle>
      <a:defPPr>
        <a:defRPr lang="en-US"/>
      </a:defPPr>
      <a:lvl1pPr marL="0" algn="l" defTabSz="4388900" rtl="0" eaLnBrk="1" latinLnBrk="0" hangingPunct="1">
        <a:defRPr sz="8600" kern="1200">
          <a:solidFill>
            <a:schemeClr val="tx1"/>
          </a:solidFill>
          <a:latin typeface="+mn-lt"/>
          <a:ea typeface="+mn-ea"/>
          <a:cs typeface="+mn-cs"/>
        </a:defRPr>
      </a:lvl1pPr>
      <a:lvl2pPr marL="2194451" algn="l" defTabSz="4388900" rtl="0" eaLnBrk="1" latinLnBrk="0" hangingPunct="1">
        <a:defRPr sz="8600" kern="1200">
          <a:solidFill>
            <a:schemeClr val="tx1"/>
          </a:solidFill>
          <a:latin typeface="+mn-lt"/>
          <a:ea typeface="+mn-ea"/>
          <a:cs typeface="+mn-cs"/>
        </a:defRPr>
      </a:lvl2pPr>
      <a:lvl3pPr marL="4388900" algn="l" defTabSz="4388900" rtl="0" eaLnBrk="1" latinLnBrk="0" hangingPunct="1">
        <a:defRPr sz="8600" kern="1200">
          <a:solidFill>
            <a:schemeClr val="tx1"/>
          </a:solidFill>
          <a:latin typeface="+mn-lt"/>
          <a:ea typeface="+mn-ea"/>
          <a:cs typeface="+mn-cs"/>
        </a:defRPr>
      </a:lvl3pPr>
      <a:lvl4pPr marL="6583351" algn="l" defTabSz="4388900" rtl="0" eaLnBrk="1" latinLnBrk="0" hangingPunct="1">
        <a:defRPr sz="8600" kern="1200">
          <a:solidFill>
            <a:schemeClr val="tx1"/>
          </a:solidFill>
          <a:latin typeface="+mn-lt"/>
          <a:ea typeface="+mn-ea"/>
          <a:cs typeface="+mn-cs"/>
        </a:defRPr>
      </a:lvl4pPr>
      <a:lvl5pPr marL="8777801" algn="l" defTabSz="4388900" rtl="0" eaLnBrk="1" latinLnBrk="0" hangingPunct="1">
        <a:defRPr sz="8600" kern="1200">
          <a:solidFill>
            <a:schemeClr val="tx1"/>
          </a:solidFill>
          <a:latin typeface="+mn-lt"/>
          <a:ea typeface="+mn-ea"/>
          <a:cs typeface="+mn-cs"/>
        </a:defRPr>
      </a:lvl5pPr>
      <a:lvl6pPr marL="10972252" algn="l" defTabSz="4388900" rtl="0" eaLnBrk="1" latinLnBrk="0" hangingPunct="1">
        <a:defRPr sz="8600" kern="1200">
          <a:solidFill>
            <a:schemeClr val="tx1"/>
          </a:solidFill>
          <a:latin typeface="+mn-lt"/>
          <a:ea typeface="+mn-ea"/>
          <a:cs typeface="+mn-cs"/>
        </a:defRPr>
      </a:lvl6pPr>
      <a:lvl7pPr marL="13166703" algn="l" defTabSz="4388900" rtl="0" eaLnBrk="1" latinLnBrk="0" hangingPunct="1">
        <a:defRPr sz="8600" kern="1200">
          <a:solidFill>
            <a:schemeClr val="tx1"/>
          </a:solidFill>
          <a:latin typeface="+mn-lt"/>
          <a:ea typeface="+mn-ea"/>
          <a:cs typeface="+mn-cs"/>
        </a:defRPr>
      </a:lvl7pPr>
      <a:lvl8pPr marL="15361152" algn="l" defTabSz="4388900" rtl="0" eaLnBrk="1" latinLnBrk="0" hangingPunct="1">
        <a:defRPr sz="8600" kern="1200">
          <a:solidFill>
            <a:schemeClr val="tx1"/>
          </a:solidFill>
          <a:latin typeface="+mn-lt"/>
          <a:ea typeface="+mn-ea"/>
          <a:cs typeface="+mn-cs"/>
        </a:defRPr>
      </a:lvl8pPr>
      <a:lvl9pPr marL="17555603" algn="l" defTabSz="4388900" rtl="0" eaLnBrk="1" latinLnBrk="0" hangingPunct="1">
        <a:defRPr sz="8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image" Target="../media/image18.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11.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1530E01-B262-B047-951C-9A1F3925E675}"/>
              </a:ext>
            </a:extLst>
          </p:cNvPr>
          <p:cNvSpPr>
            <a:spLocks noGrp="1"/>
          </p:cNvSpPr>
          <p:nvPr>
            <p:ph type="body" sz="quarter" idx="10"/>
          </p:nvPr>
        </p:nvSpPr>
        <p:spPr>
          <a:xfrm>
            <a:off x="1217244" y="5320056"/>
            <a:ext cx="12217832" cy="3924129"/>
          </a:xfrm>
        </p:spPr>
        <p:txBody>
          <a:bodyPr/>
          <a:lstStyle/>
          <a:p>
            <a:pPr algn="just"/>
            <a:r>
              <a:rPr lang="en-US" dirty="0"/>
              <a:t>Join operation is arguably the most important operation in relational DBMS. It offers the ability to combine two or more relations (tables) together so that the users can organize their data in multiple relations which more accurately reflects the data model in reality, eliminates duplicated data, ensures consistency, and so forth. It is also one of the most crucial operations in terms of performance because join appears in virtually every SQL query, and a bad implementation of join can be devastatingly slow. Among various join algorithms, hash join has been one of the most well-studied and widely-adopted algorithms due to its conceptual simplicity and its linear time complexity with respect to the number of pages in both relations (in a disk-oriented context).</a:t>
            </a:r>
          </a:p>
        </p:txBody>
      </p:sp>
      <p:sp>
        <p:nvSpPr>
          <p:cNvPr id="3" name="Text Placeholder 2">
            <a:extLst>
              <a:ext uri="{FF2B5EF4-FFF2-40B4-BE49-F238E27FC236}">
                <a16:creationId xmlns:a16="http://schemas.microsoft.com/office/drawing/2014/main" id="{5670D40C-5BD0-FC47-BDCE-BDE48A160F35}"/>
              </a:ext>
            </a:extLst>
          </p:cNvPr>
          <p:cNvSpPr>
            <a:spLocks noGrp="1"/>
          </p:cNvSpPr>
          <p:nvPr>
            <p:ph type="body" sz="quarter" idx="11"/>
          </p:nvPr>
        </p:nvSpPr>
        <p:spPr>
          <a:xfrm>
            <a:off x="1204542" y="4688012"/>
            <a:ext cx="12003458" cy="754045"/>
          </a:xfrm>
        </p:spPr>
        <p:txBody>
          <a:bodyPr/>
          <a:lstStyle/>
          <a:p>
            <a:r>
              <a:rPr lang="en-US" dirty="0"/>
              <a:t>Introduction</a:t>
            </a:r>
          </a:p>
        </p:txBody>
      </p:sp>
      <p:sp>
        <p:nvSpPr>
          <p:cNvPr id="4" name="Text Placeholder 3">
            <a:extLst>
              <a:ext uri="{FF2B5EF4-FFF2-40B4-BE49-F238E27FC236}">
                <a16:creationId xmlns:a16="http://schemas.microsoft.com/office/drawing/2014/main" id="{9EE92D83-3B0F-8142-BF87-BE89F4B3C124}"/>
              </a:ext>
            </a:extLst>
          </p:cNvPr>
          <p:cNvSpPr>
            <a:spLocks noGrp="1"/>
          </p:cNvSpPr>
          <p:nvPr>
            <p:ph type="body" sz="quarter" idx="20"/>
          </p:nvPr>
        </p:nvSpPr>
        <p:spPr>
          <a:xfrm>
            <a:off x="1223594" y="9013326"/>
            <a:ext cx="12003457" cy="754045"/>
          </a:xfrm>
        </p:spPr>
        <p:txBody>
          <a:bodyPr/>
          <a:lstStyle/>
          <a:p>
            <a:r>
              <a:rPr lang="en-US" dirty="0"/>
              <a:t>Methodology</a:t>
            </a:r>
          </a:p>
        </p:txBody>
      </p:sp>
      <p:sp>
        <p:nvSpPr>
          <p:cNvPr id="15" name="Text Placeholder 14">
            <a:extLst>
              <a:ext uri="{FF2B5EF4-FFF2-40B4-BE49-F238E27FC236}">
                <a16:creationId xmlns:a16="http://schemas.microsoft.com/office/drawing/2014/main" id="{49C7C664-4AB0-A147-ABBE-224EDE5467C6}"/>
              </a:ext>
            </a:extLst>
          </p:cNvPr>
          <p:cNvSpPr>
            <a:spLocks noGrp="1"/>
          </p:cNvSpPr>
          <p:nvPr>
            <p:ph type="body" sz="quarter" idx="96"/>
          </p:nvPr>
        </p:nvSpPr>
        <p:spPr>
          <a:xfrm>
            <a:off x="1217244" y="9826553"/>
            <a:ext cx="12009807" cy="2539134"/>
          </a:xfrm>
        </p:spPr>
        <p:txBody>
          <a:bodyPr/>
          <a:lstStyle/>
          <a:p>
            <a:pPr algn="just"/>
            <a:r>
              <a:rPr lang="en-US" b="1" dirty="0"/>
              <a:t>Shared vs. Partitioned Hash Tables (see the figure on the right)</a:t>
            </a:r>
          </a:p>
          <a:p>
            <a:pPr marL="342900" indent="-342900" algn="just">
              <a:buFont typeface="Arial" panose="020B0604020202020204" pitchFamily="34" charset="0"/>
              <a:buChar char="•"/>
            </a:pPr>
            <a:r>
              <a:rPr lang="en-US" b="1" dirty="0"/>
              <a:t>Shared Hash Table:</a:t>
            </a:r>
            <a:r>
              <a:rPr lang="en-US" dirty="0"/>
              <a:t> Utilizes a single hash table accessible by all threads during build and probe phase.</a:t>
            </a:r>
          </a:p>
          <a:p>
            <a:pPr marL="342900" indent="-342900" algn="just">
              <a:buFont typeface="Arial" panose="020B0604020202020204" pitchFamily="34" charset="0"/>
              <a:buChar char="•"/>
            </a:pPr>
            <a:r>
              <a:rPr lang="en-US" b="1" dirty="0"/>
              <a:t>Partitioned Hash Table: </a:t>
            </a:r>
            <a:r>
              <a:rPr lang="en-US" dirty="0"/>
              <a:t>First divide the inner and outer table into partitions (partition phase), then threads pick partitions and do the build and probe phase.</a:t>
            </a:r>
          </a:p>
        </p:txBody>
      </p:sp>
      <p:sp>
        <p:nvSpPr>
          <p:cNvPr id="16" name="Text Placeholder 15">
            <a:extLst>
              <a:ext uri="{FF2B5EF4-FFF2-40B4-BE49-F238E27FC236}">
                <a16:creationId xmlns:a16="http://schemas.microsoft.com/office/drawing/2014/main" id="{778E60CB-0EBD-4049-BFFD-CAB062A6CA0F}"/>
              </a:ext>
            </a:extLst>
          </p:cNvPr>
          <p:cNvSpPr>
            <a:spLocks noGrp="1"/>
          </p:cNvSpPr>
          <p:nvPr>
            <p:ph type="body" sz="quarter" idx="150"/>
          </p:nvPr>
        </p:nvSpPr>
        <p:spPr>
          <a:xfrm>
            <a:off x="5932593" y="3127915"/>
            <a:ext cx="31998968" cy="1140673"/>
          </a:xfrm>
        </p:spPr>
        <p:txBody>
          <a:bodyPr/>
          <a:lstStyle/>
          <a:p>
            <a:r>
              <a:rPr lang="en-US" dirty="0"/>
              <a:t>{</a:t>
            </a:r>
            <a:r>
              <a:rPr lang="en-US" dirty="0" err="1"/>
              <a:t>zhidongg</a:t>
            </a:r>
            <a:r>
              <a:rPr lang="en-US" dirty="0"/>
              <a:t>, yeyuan3}@</a:t>
            </a:r>
            <a:r>
              <a:rPr lang="en-US" dirty="0" err="1"/>
              <a:t>andrew.cmu.edu</a:t>
            </a:r>
            <a:endParaRPr lang="en-US" dirty="0"/>
          </a:p>
        </p:txBody>
      </p:sp>
      <p:sp>
        <p:nvSpPr>
          <p:cNvPr id="17" name="Text Placeholder 16">
            <a:extLst>
              <a:ext uri="{FF2B5EF4-FFF2-40B4-BE49-F238E27FC236}">
                <a16:creationId xmlns:a16="http://schemas.microsoft.com/office/drawing/2014/main" id="{9AAB1BB2-2685-9042-9343-90636A19089C}"/>
              </a:ext>
            </a:extLst>
          </p:cNvPr>
          <p:cNvSpPr>
            <a:spLocks noGrp="1"/>
          </p:cNvSpPr>
          <p:nvPr>
            <p:ph type="body" sz="quarter" idx="151"/>
          </p:nvPr>
        </p:nvSpPr>
        <p:spPr>
          <a:xfrm>
            <a:off x="5932593" y="1771555"/>
            <a:ext cx="31998968" cy="1280160"/>
          </a:xfrm>
        </p:spPr>
        <p:txBody>
          <a:bodyPr/>
          <a:lstStyle/>
          <a:p>
            <a:r>
              <a:rPr lang="en-US" dirty="0"/>
              <a:t>Zhidong (David) Guo, Ye (Ethan) Yuan</a:t>
            </a:r>
          </a:p>
        </p:txBody>
      </p:sp>
      <p:sp>
        <p:nvSpPr>
          <p:cNvPr id="18" name="Text Placeholder 17">
            <a:extLst>
              <a:ext uri="{FF2B5EF4-FFF2-40B4-BE49-F238E27FC236}">
                <a16:creationId xmlns:a16="http://schemas.microsoft.com/office/drawing/2014/main" id="{9FFCC562-221F-8240-980C-DCE8D467C705}"/>
              </a:ext>
            </a:extLst>
          </p:cNvPr>
          <p:cNvSpPr>
            <a:spLocks noGrp="1"/>
          </p:cNvSpPr>
          <p:nvPr>
            <p:ph type="body" sz="quarter" idx="153"/>
          </p:nvPr>
        </p:nvSpPr>
        <p:spPr/>
        <p:txBody>
          <a:bodyPr/>
          <a:lstStyle/>
          <a:p>
            <a:r>
              <a:rPr lang="en-US" dirty="0"/>
              <a:t>Reevaluating In-Memory Parallel Hash Join Designs</a:t>
            </a:r>
          </a:p>
        </p:txBody>
      </p:sp>
      <p:pic>
        <p:nvPicPr>
          <p:cNvPr id="20" name="Picture 19" descr="A screenshot of a computer&#10;&#10;Description automatically generated">
            <a:extLst>
              <a:ext uri="{FF2B5EF4-FFF2-40B4-BE49-F238E27FC236}">
                <a16:creationId xmlns:a16="http://schemas.microsoft.com/office/drawing/2014/main" id="{7EE3791A-87D5-813C-A48D-B055F29B18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22374" y="4344788"/>
            <a:ext cx="17046451" cy="15279640"/>
          </a:xfrm>
          <a:prstGeom prst="rect">
            <a:avLst/>
          </a:prstGeom>
        </p:spPr>
      </p:pic>
      <p:sp>
        <p:nvSpPr>
          <p:cNvPr id="22" name="Text Placeholder 3">
            <a:extLst>
              <a:ext uri="{FF2B5EF4-FFF2-40B4-BE49-F238E27FC236}">
                <a16:creationId xmlns:a16="http://schemas.microsoft.com/office/drawing/2014/main" id="{34600FBA-E7AD-E808-4D13-D31EA4C83D98}"/>
              </a:ext>
            </a:extLst>
          </p:cNvPr>
          <p:cNvSpPr txBox="1">
            <a:spLocks/>
          </p:cNvSpPr>
          <p:nvPr/>
        </p:nvSpPr>
        <p:spPr>
          <a:xfrm>
            <a:off x="1201364" y="12228034"/>
            <a:ext cx="12003457" cy="754045"/>
          </a:xfrm>
          <a:prstGeom prst="rect">
            <a:avLst/>
          </a:prstGeom>
          <a:noFill/>
        </p:spPr>
        <p:txBody>
          <a:bodyPr wrap="square" lIns="91436" tIns="91436" rIns="91436" bIns="91436" anchor="ctr" anchorCtr="0">
            <a:spAutoFit/>
          </a:bodyPr>
          <a:lstStyle>
            <a:lvl1pPr marL="0" indent="0" algn="ctr" defTabSz="4388900" rtl="0" eaLnBrk="1" latinLnBrk="0" hangingPunct="1">
              <a:spcBef>
                <a:spcPct val="20000"/>
              </a:spcBef>
              <a:buFont typeface="Arial" pitchFamily="34" charset="0"/>
              <a:buNone/>
              <a:defRPr sz="3700" b="1" u="sng" kern="1200" baseline="0">
                <a:solidFill>
                  <a:schemeClr val="accent1">
                    <a:lumMod val="50000"/>
                  </a:schemeClr>
                </a:solidFill>
                <a:latin typeface="Calibri" panose="020F0502020204030204" pitchFamily="34" charset="0"/>
                <a:ea typeface="+mn-ea"/>
                <a:cs typeface="Calibri" panose="020F0502020204030204" pitchFamily="34" charset="0"/>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r>
              <a:rPr lang="en-US" dirty="0"/>
              <a:t>Experiment Setup</a:t>
            </a:r>
          </a:p>
        </p:txBody>
      </p:sp>
      <p:sp>
        <p:nvSpPr>
          <p:cNvPr id="23" name="Text Placeholder 14">
            <a:extLst>
              <a:ext uri="{FF2B5EF4-FFF2-40B4-BE49-F238E27FC236}">
                <a16:creationId xmlns:a16="http://schemas.microsoft.com/office/drawing/2014/main" id="{CB212278-9AF7-8730-C935-287D73C007BE}"/>
              </a:ext>
            </a:extLst>
          </p:cNvPr>
          <p:cNvSpPr txBox="1">
            <a:spLocks/>
          </p:cNvSpPr>
          <p:nvPr/>
        </p:nvSpPr>
        <p:spPr>
          <a:xfrm>
            <a:off x="1303790" y="18629688"/>
            <a:ext cx="12009807" cy="4001073"/>
          </a:xfrm>
          <a:prstGeom prst="rect">
            <a:avLst/>
          </a:prstGeom>
        </p:spPr>
        <p:txBody>
          <a:bodyPr wrap="square" lIns="228589" tIns="228589" rIns="228589" bIns="228589">
            <a:spAutoFit/>
          </a:bodyPr>
          <a:lstStyle>
            <a:lvl1pPr marL="0" indent="0" algn="l" defTabSz="4388900" rtl="0" eaLnBrk="1" latinLnBrk="0" hangingPunct="1">
              <a:spcBef>
                <a:spcPct val="20000"/>
              </a:spcBef>
              <a:buFont typeface="Arial" pitchFamily="34" charset="0"/>
              <a:buNone/>
              <a:defRPr sz="2500" kern="1200">
                <a:solidFill>
                  <a:schemeClr val="tx1"/>
                </a:solidFill>
                <a:latin typeface="Calibri" panose="020F0502020204030204" pitchFamily="34" charset="0"/>
                <a:ea typeface="+mn-ea"/>
                <a:cs typeface="Calibri" panose="020F0502020204030204" pitchFamily="34" charset="0"/>
              </a:defRPr>
            </a:lvl1pPr>
            <a:lvl2pPr marL="1485825"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57297"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85916" indent="-628619"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143093" indent="-457177"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pPr marL="342900" indent="-342900" algn="just">
              <a:buFont typeface="Arial" panose="020B0604020202020204" pitchFamily="34" charset="0"/>
              <a:buChar char="•"/>
            </a:pPr>
            <a:r>
              <a:rPr lang="en-US" dirty="0"/>
              <a:t>Parallel hash joins achieve optimal </a:t>
            </a:r>
            <a:r>
              <a:rPr lang="en-US" b="1" dirty="0"/>
              <a:t>speedup with increasing thread counts, peaking at 7X speedup for the probe phase when utilizing 8 threads</a:t>
            </a:r>
            <a:r>
              <a:rPr lang="en-US" dirty="0"/>
              <a:t> under uniform data distribution and dynamic task scheduling. </a:t>
            </a:r>
            <a:r>
              <a:rPr lang="en-US" b="1" dirty="0"/>
              <a:t>Speedup benefits diminish beyond the maximal hardware parallelism</a:t>
            </a:r>
            <a:r>
              <a:rPr lang="en-US" dirty="0"/>
              <a:t> due to overhead from context switching.</a:t>
            </a:r>
          </a:p>
          <a:p>
            <a:pPr marL="342900" indent="-342900" algn="just">
              <a:buFont typeface="Arial" panose="020B0604020202020204" pitchFamily="34" charset="0"/>
              <a:buChar char="•"/>
            </a:pPr>
            <a:r>
              <a:rPr lang="en-US" dirty="0"/>
              <a:t>The </a:t>
            </a:r>
            <a:r>
              <a:rPr lang="en-US" b="1" dirty="0"/>
              <a:t>probe phase demonstrates higher speed efficiency due to its read-only data access pattern</a:t>
            </a:r>
            <a:r>
              <a:rPr lang="en-US" dirty="0"/>
              <a:t> requiring no synchronization, contrasting with the build phase that faces significant synchronization overhead from frequent locking and unlocking of hash buckets. </a:t>
            </a:r>
            <a:r>
              <a:rPr lang="en-US" b="1" dirty="0"/>
              <a:t>Dynamic scheduling enhances speedup </a:t>
            </a:r>
            <a:r>
              <a:rPr lang="en-US" dirty="0"/>
              <a:t>across all tested workloads by efficiently handling imbalanced workloads.</a:t>
            </a:r>
          </a:p>
        </p:txBody>
      </p:sp>
      <p:pic>
        <p:nvPicPr>
          <p:cNvPr id="24" name="Picture 23">
            <a:extLst>
              <a:ext uri="{FF2B5EF4-FFF2-40B4-BE49-F238E27FC236}">
                <a16:creationId xmlns:a16="http://schemas.microsoft.com/office/drawing/2014/main" id="{1E3F45D5-3E78-562B-A901-847A4D0595BF}"/>
              </a:ext>
            </a:extLst>
          </p:cNvPr>
          <p:cNvPicPr>
            <a:picLocks noChangeAspect="1"/>
          </p:cNvPicPr>
          <p:nvPr/>
        </p:nvPicPr>
        <p:blipFill>
          <a:blip r:embed="rId4"/>
          <a:stretch>
            <a:fillRect/>
          </a:stretch>
        </p:blipFill>
        <p:spPr>
          <a:xfrm>
            <a:off x="2560751" y="13065847"/>
            <a:ext cx="9322791" cy="2539134"/>
          </a:xfrm>
          <a:prstGeom prst="rect">
            <a:avLst/>
          </a:prstGeom>
        </p:spPr>
      </p:pic>
      <p:pic>
        <p:nvPicPr>
          <p:cNvPr id="26" name="Picture 25">
            <a:extLst>
              <a:ext uri="{FF2B5EF4-FFF2-40B4-BE49-F238E27FC236}">
                <a16:creationId xmlns:a16="http://schemas.microsoft.com/office/drawing/2014/main" id="{5A0AC6BD-9899-387E-61DD-56BB93D14D0F}"/>
              </a:ext>
            </a:extLst>
          </p:cNvPr>
          <p:cNvPicPr>
            <a:picLocks noChangeAspect="1"/>
          </p:cNvPicPr>
          <p:nvPr/>
        </p:nvPicPr>
        <p:blipFill>
          <a:blip r:embed="rId5"/>
          <a:stretch>
            <a:fillRect/>
          </a:stretch>
        </p:blipFill>
        <p:spPr>
          <a:xfrm>
            <a:off x="3922211" y="15782712"/>
            <a:ext cx="6599869" cy="2158448"/>
          </a:xfrm>
          <a:prstGeom prst="rect">
            <a:avLst/>
          </a:prstGeom>
        </p:spPr>
      </p:pic>
      <p:pic>
        <p:nvPicPr>
          <p:cNvPr id="5" name="Picture 4">
            <a:extLst>
              <a:ext uri="{FF2B5EF4-FFF2-40B4-BE49-F238E27FC236}">
                <a16:creationId xmlns:a16="http://schemas.microsoft.com/office/drawing/2014/main" id="{F3D20B8C-2114-582B-5198-C261ECA9F4A4}"/>
              </a:ext>
            </a:extLst>
          </p:cNvPr>
          <p:cNvPicPr>
            <a:picLocks noChangeAspect="1"/>
          </p:cNvPicPr>
          <p:nvPr/>
        </p:nvPicPr>
        <p:blipFill>
          <a:blip r:embed="rId6"/>
          <a:stretch>
            <a:fillRect/>
          </a:stretch>
        </p:blipFill>
        <p:spPr>
          <a:xfrm>
            <a:off x="1316492" y="22594127"/>
            <a:ext cx="11997105" cy="8640222"/>
          </a:xfrm>
          <a:prstGeom prst="rect">
            <a:avLst/>
          </a:prstGeom>
        </p:spPr>
      </p:pic>
      <p:sp>
        <p:nvSpPr>
          <p:cNvPr id="6" name="Text Placeholder 3">
            <a:extLst>
              <a:ext uri="{FF2B5EF4-FFF2-40B4-BE49-F238E27FC236}">
                <a16:creationId xmlns:a16="http://schemas.microsoft.com/office/drawing/2014/main" id="{F909412E-2726-1360-86A9-0B93C3745F00}"/>
              </a:ext>
            </a:extLst>
          </p:cNvPr>
          <p:cNvSpPr txBox="1">
            <a:spLocks/>
          </p:cNvSpPr>
          <p:nvPr/>
        </p:nvSpPr>
        <p:spPr>
          <a:xfrm>
            <a:off x="1223594" y="18013296"/>
            <a:ext cx="12003457" cy="754045"/>
          </a:xfrm>
          <a:prstGeom prst="rect">
            <a:avLst/>
          </a:prstGeom>
          <a:noFill/>
        </p:spPr>
        <p:txBody>
          <a:bodyPr wrap="square" lIns="91436" tIns="91436" rIns="91436" bIns="91436" anchor="ctr" anchorCtr="0">
            <a:spAutoFit/>
          </a:bodyPr>
          <a:lstStyle>
            <a:lvl1pPr marL="0" indent="0" algn="ctr" defTabSz="4388900" rtl="0" eaLnBrk="1" latinLnBrk="0" hangingPunct="1">
              <a:spcBef>
                <a:spcPct val="20000"/>
              </a:spcBef>
              <a:buFont typeface="Arial" pitchFamily="34" charset="0"/>
              <a:buNone/>
              <a:defRPr sz="3700" b="1" u="sng" kern="1200" baseline="0">
                <a:solidFill>
                  <a:schemeClr val="accent1">
                    <a:lumMod val="50000"/>
                  </a:schemeClr>
                </a:solidFill>
                <a:latin typeface="Calibri" panose="020F0502020204030204" pitchFamily="34" charset="0"/>
                <a:ea typeface="+mn-ea"/>
                <a:cs typeface="Calibri" panose="020F0502020204030204" pitchFamily="34" charset="0"/>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r>
              <a:rPr lang="en-US" dirty="0"/>
              <a:t>Speedup of Parallelism</a:t>
            </a:r>
          </a:p>
        </p:txBody>
      </p:sp>
      <p:pic>
        <p:nvPicPr>
          <p:cNvPr id="7" name="Picture 6">
            <a:extLst>
              <a:ext uri="{FF2B5EF4-FFF2-40B4-BE49-F238E27FC236}">
                <a16:creationId xmlns:a16="http://schemas.microsoft.com/office/drawing/2014/main" id="{1881BE9F-12C4-DE2D-8005-0962F47DF641}"/>
              </a:ext>
            </a:extLst>
          </p:cNvPr>
          <p:cNvPicPr>
            <a:picLocks noChangeAspect="1"/>
          </p:cNvPicPr>
          <p:nvPr/>
        </p:nvPicPr>
        <p:blipFill>
          <a:blip r:embed="rId7"/>
          <a:stretch>
            <a:fillRect/>
          </a:stretch>
        </p:blipFill>
        <p:spPr>
          <a:xfrm>
            <a:off x="30683199" y="8430137"/>
            <a:ext cx="12289419" cy="4386640"/>
          </a:xfrm>
          <a:prstGeom prst="rect">
            <a:avLst/>
          </a:prstGeom>
        </p:spPr>
      </p:pic>
      <p:sp>
        <p:nvSpPr>
          <p:cNvPr id="8" name="Text Placeholder 3">
            <a:extLst>
              <a:ext uri="{FF2B5EF4-FFF2-40B4-BE49-F238E27FC236}">
                <a16:creationId xmlns:a16="http://schemas.microsoft.com/office/drawing/2014/main" id="{7178A881-5409-567F-D6E2-A0047DF0353A}"/>
              </a:ext>
            </a:extLst>
          </p:cNvPr>
          <p:cNvSpPr txBox="1">
            <a:spLocks/>
          </p:cNvSpPr>
          <p:nvPr/>
        </p:nvSpPr>
        <p:spPr>
          <a:xfrm>
            <a:off x="30826179" y="4688013"/>
            <a:ext cx="12003457" cy="754045"/>
          </a:xfrm>
          <a:prstGeom prst="rect">
            <a:avLst/>
          </a:prstGeom>
          <a:noFill/>
        </p:spPr>
        <p:txBody>
          <a:bodyPr wrap="square" lIns="91436" tIns="91436" rIns="91436" bIns="91436" anchor="ctr" anchorCtr="0">
            <a:spAutoFit/>
          </a:bodyPr>
          <a:lstStyle>
            <a:lvl1pPr marL="0" indent="0" algn="ctr" defTabSz="4388900" rtl="0" eaLnBrk="1" latinLnBrk="0" hangingPunct="1">
              <a:spcBef>
                <a:spcPct val="20000"/>
              </a:spcBef>
              <a:buFont typeface="Arial" pitchFamily="34" charset="0"/>
              <a:buNone/>
              <a:defRPr sz="3700" b="1" u="sng" kern="1200" baseline="0">
                <a:solidFill>
                  <a:schemeClr val="accent1">
                    <a:lumMod val="50000"/>
                  </a:schemeClr>
                </a:solidFill>
                <a:latin typeface="Calibri" panose="020F0502020204030204" pitchFamily="34" charset="0"/>
                <a:ea typeface="+mn-ea"/>
                <a:cs typeface="Calibri" panose="020F0502020204030204" pitchFamily="34" charset="0"/>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r>
              <a:rPr lang="en-US" dirty="0"/>
              <a:t>Comparison of Parallelism Patterns</a:t>
            </a:r>
          </a:p>
        </p:txBody>
      </p:sp>
      <p:sp>
        <p:nvSpPr>
          <p:cNvPr id="19" name="Text Placeholder 14">
            <a:extLst>
              <a:ext uri="{FF2B5EF4-FFF2-40B4-BE49-F238E27FC236}">
                <a16:creationId xmlns:a16="http://schemas.microsoft.com/office/drawing/2014/main" id="{219138DD-22A6-09F1-B359-924AE3E986EA}"/>
              </a:ext>
            </a:extLst>
          </p:cNvPr>
          <p:cNvSpPr txBox="1">
            <a:spLocks/>
          </p:cNvSpPr>
          <p:nvPr/>
        </p:nvSpPr>
        <p:spPr>
          <a:xfrm>
            <a:off x="30895333" y="5320029"/>
            <a:ext cx="12009807" cy="3693297"/>
          </a:xfrm>
          <a:prstGeom prst="rect">
            <a:avLst/>
          </a:prstGeom>
        </p:spPr>
        <p:txBody>
          <a:bodyPr wrap="square" lIns="228589" tIns="228589" rIns="228589" bIns="228589">
            <a:spAutoFit/>
          </a:bodyPr>
          <a:lstStyle>
            <a:lvl1pPr marL="0" indent="0" algn="l" defTabSz="4388900" rtl="0" eaLnBrk="1" latinLnBrk="0" hangingPunct="1">
              <a:spcBef>
                <a:spcPct val="20000"/>
              </a:spcBef>
              <a:buFont typeface="Arial" pitchFamily="34" charset="0"/>
              <a:buNone/>
              <a:defRPr sz="2500" kern="1200">
                <a:solidFill>
                  <a:schemeClr val="tx1"/>
                </a:solidFill>
                <a:latin typeface="Calibri" panose="020F0502020204030204" pitchFamily="34" charset="0"/>
                <a:ea typeface="+mn-ea"/>
                <a:cs typeface="Calibri" panose="020F0502020204030204" pitchFamily="34" charset="0"/>
              </a:defRPr>
            </a:lvl1pPr>
            <a:lvl2pPr marL="1485825"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57297"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85916" indent="-628619"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143093" indent="-457177"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pPr algn="just">
              <a:buFont typeface="Arial" panose="020B0604020202020204" pitchFamily="34" charset="0"/>
              <a:buChar char="•"/>
            </a:pPr>
            <a:r>
              <a:rPr lang="en-US" dirty="0"/>
              <a:t>Performance comparison between parallelism patterns reveals that </a:t>
            </a:r>
            <a:r>
              <a:rPr lang="en-US" b="1" dirty="0"/>
              <a:t>partitioned hash joins are optimal for uniform workloads</a:t>
            </a:r>
            <a:r>
              <a:rPr lang="en-US" dirty="0"/>
              <a:t> due to lower cache miss rates, whereas </a:t>
            </a:r>
            <a:r>
              <a:rPr lang="en-US" b="1" dirty="0"/>
              <a:t>shared hash joins are more effective under skewed workloads</a:t>
            </a:r>
            <a:r>
              <a:rPr lang="en-US" dirty="0"/>
              <a:t> due to better cache locality and less joins, sensitivity to data distribution.</a:t>
            </a:r>
          </a:p>
          <a:p>
            <a:pPr algn="just">
              <a:buFont typeface="Arial" panose="020B0604020202020204" pitchFamily="34" charset="0"/>
              <a:buChar char="•"/>
            </a:pPr>
            <a:r>
              <a:rPr lang="en-US" b="1" dirty="0"/>
              <a:t>Dynamic task scheduling significantly enhances the performance </a:t>
            </a:r>
            <a:r>
              <a:rPr lang="en-US" dirty="0"/>
              <a:t>of both shared and partitioned hash particularly under skewed workloads, by better balancing thread workloads and minimizing execution times across all phases of the hash join process.</a:t>
            </a:r>
          </a:p>
          <a:p>
            <a:pPr algn="just">
              <a:buFont typeface="Arial" panose="020B0604020202020204" pitchFamily="34" charset="0"/>
              <a:buChar char="•"/>
            </a:pPr>
            <a:endParaRPr lang="en-US" b="0" i="0" dirty="0">
              <a:solidFill>
                <a:srgbClr val="ECECEC"/>
              </a:solidFill>
              <a:effectLst/>
              <a:highlight>
                <a:srgbClr val="212121"/>
              </a:highlight>
              <a:latin typeface="Söhne"/>
            </a:endParaRPr>
          </a:p>
        </p:txBody>
      </p:sp>
      <p:sp>
        <p:nvSpPr>
          <p:cNvPr id="27" name="Text Placeholder 14">
            <a:extLst>
              <a:ext uri="{FF2B5EF4-FFF2-40B4-BE49-F238E27FC236}">
                <a16:creationId xmlns:a16="http://schemas.microsoft.com/office/drawing/2014/main" id="{A27D744B-40CA-EC83-6A3D-9E597AEEE324}"/>
              </a:ext>
            </a:extLst>
          </p:cNvPr>
          <p:cNvSpPr txBox="1">
            <a:spLocks/>
          </p:cNvSpPr>
          <p:nvPr/>
        </p:nvSpPr>
        <p:spPr>
          <a:xfrm>
            <a:off x="13599046" y="23744538"/>
            <a:ext cx="8155170" cy="4385794"/>
          </a:xfrm>
          <a:prstGeom prst="rect">
            <a:avLst/>
          </a:prstGeom>
        </p:spPr>
        <p:txBody>
          <a:bodyPr wrap="square" lIns="228589" tIns="228589" rIns="228589" bIns="228589">
            <a:spAutoFit/>
          </a:bodyPr>
          <a:lstStyle>
            <a:lvl1pPr marL="0" indent="0" algn="l" defTabSz="4388900" rtl="0" eaLnBrk="1" latinLnBrk="0" hangingPunct="1">
              <a:spcBef>
                <a:spcPct val="20000"/>
              </a:spcBef>
              <a:buFont typeface="Arial" pitchFamily="34" charset="0"/>
              <a:buNone/>
              <a:defRPr sz="2500" kern="1200">
                <a:solidFill>
                  <a:schemeClr val="tx1"/>
                </a:solidFill>
                <a:latin typeface="Calibri" panose="020F0502020204030204" pitchFamily="34" charset="0"/>
                <a:ea typeface="+mn-ea"/>
                <a:cs typeface="Calibri" panose="020F0502020204030204" pitchFamily="34" charset="0"/>
              </a:defRPr>
            </a:lvl1pPr>
            <a:lvl2pPr marL="1485825"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57297"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85916" indent="-628619"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143093" indent="-457177"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pPr marL="342900" indent="-342900" algn="just">
              <a:buFont typeface="Arial" panose="020B0604020202020204" pitchFamily="34" charset="0"/>
              <a:buChar char="•"/>
            </a:pPr>
            <a:r>
              <a:rPr lang="en-US" dirty="0"/>
              <a:t>Cache miss rates are notably lower in partitioned hash joins across all configurations, supporting the design principle that </a:t>
            </a:r>
            <a:r>
              <a:rPr lang="en-US" b="1" dirty="0"/>
              <a:t>smaller, well-sized partitions improve cache efficiency,</a:t>
            </a:r>
            <a:r>
              <a:rPr lang="en-US" dirty="0"/>
              <a:t> particularly evident in uniform workload scenarios.</a:t>
            </a:r>
          </a:p>
          <a:p>
            <a:pPr marL="342900" indent="-342900" algn="just">
              <a:buFont typeface="Arial" panose="020B0604020202020204" pitchFamily="34" charset="0"/>
              <a:buChar char="•"/>
            </a:pPr>
            <a:r>
              <a:rPr lang="en-US" dirty="0"/>
              <a:t>Shared hash joins benefit from increased data skew, displaying a significant decrease in cache miss rates as data becomes more skewed, which </a:t>
            </a:r>
            <a:r>
              <a:rPr lang="en-US" b="1" dirty="0"/>
              <a:t>enhances temporal cache locality due to the frequent occurrence of hot values.</a:t>
            </a:r>
          </a:p>
        </p:txBody>
      </p:sp>
      <p:sp>
        <p:nvSpPr>
          <p:cNvPr id="28" name="Text Placeholder 3">
            <a:extLst>
              <a:ext uri="{FF2B5EF4-FFF2-40B4-BE49-F238E27FC236}">
                <a16:creationId xmlns:a16="http://schemas.microsoft.com/office/drawing/2014/main" id="{8190330D-F7B3-50E6-EEA2-94F5C27FAADA}"/>
              </a:ext>
            </a:extLst>
          </p:cNvPr>
          <p:cNvSpPr txBox="1">
            <a:spLocks/>
          </p:cNvSpPr>
          <p:nvPr/>
        </p:nvSpPr>
        <p:spPr>
          <a:xfrm>
            <a:off x="13612754" y="19876179"/>
            <a:ext cx="8510524" cy="754045"/>
          </a:xfrm>
          <a:prstGeom prst="rect">
            <a:avLst/>
          </a:prstGeom>
          <a:noFill/>
        </p:spPr>
        <p:txBody>
          <a:bodyPr wrap="square" lIns="91436" tIns="91436" rIns="91436" bIns="91436" anchor="ctr" anchorCtr="0">
            <a:spAutoFit/>
          </a:bodyPr>
          <a:lstStyle>
            <a:lvl1pPr marL="0" indent="0" algn="ctr" defTabSz="4388900" rtl="0" eaLnBrk="1" latinLnBrk="0" hangingPunct="1">
              <a:spcBef>
                <a:spcPct val="20000"/>
              </a:spcBef>
              <a:buFont typeface="Arial" pitchFamily="34" charset="0"/>
              <a:buNone/>
              <a:defRPr sz="3700" b="1" u="sng" kern="1200" baseline="0">
                <a:solidFill>
                  <a:schemeClr val="accent1">
                    <a:lumMod val="50000"/>
                  </a:schemeClr>
                </a:solidFill>
                <a:latin typeface="Calibri" panose="020F0502020204030204" pitchFamily="34" charset="0"/>
                <a:ea typeface="+mn-ea"/>
                <a:cs typeface="Calibri" panose="020F0502020204030204" pitchFamily="34" charset="0"/>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r>
              <a:rPr lang="en-US" dirty="0"/>
              <a:t>Cache Analysis</a:t>
            </a:r>
          </a:p>
        </p:txBody>
      </p:sp>
      <p:pic>
        <p:nvPicPr>
          <p:cNvPr id="29" name="Picture 28">
            <a:extLst>
              <a:ext uri="{FF2B5EF4-FFF2-40B4-BE49-F238E27FC236}">
                <a16:creationId xmlns:a16="http://schemas.microsoft.com/office/drawing/2014/main" id="{E55D7548-DDA7-9F14-0FB8-50D9A887D8D9}"/>
              </a:ext>
            </a:extLst>
          </p:cNvPr>
          <p:cNvPicPr>
            <a:picLocks noChangeAspect="1"/>
          </p:cNvPicPr>
          <p:nvPr/>
        </p:nvPicPr>
        <p:blipFill>
          <a:blip r:embed="rId8"/>
          <a:stretch>
            <a:fillRect/>
          </a:stretch>
        </p:blipFill>
        <p:spPr>
          <a:xfrm>
            <a:off x="13981816" y="20770751"/>
            <a:ext cx="7772400" cy="2973787"/>
          </a:xfrm>
          <a:prstGeom prst="rect">
            <a:avLst/>
          </a:prstGeom>
        </p:spPr>
      </p:pic>
      <p:sp>
        <p:nvSpPr>
          <p:cNvPr id="30" name="Text Placeholder 3">
            <a:extLst>
              <a:ext uri="{FF2B5EF4-FFF2-40B4-BE49-F238E27FC236}">
                <a16:creationId xmlns:a16="http://schemas.microsoft.com/office/drawing/2014/main" id="{33B2F4CA-9E61-9F88-D443-F7CD7364DB8A}"/>
              </a:ext>
            </a:extLst>
          </p:cNvPr>
          <p:cNvSpPr txBox="1">
            <a:spLocks/>
          </p:cNvSpPr>
          <p:nvPr/>
        </p:nvSpPr>
        <p:spPr>
          <a:xfrm>
            <a:off x="22123278" y="19876178"/>
            <a:ext cx="8510524" cy="754045"/>
          </a:xfrm>
          <a:prstGeom prst="rect">
            <a:avLst/>
          </a:prstGeom>
          <a:noFill/>
        </p:spPr>
        <p:txBody>
          <a:bodyPr wrap="square" lIns="91436" tIns="91436" rIns="91436" bIns="91436" anchor="ctr" anchorCtr="0">
            <a:spAutoFit/>
          </a:bodyPr>
          <a:lstStyle>
            <a:lvl1pPr marL="0" indent="0" algn="ctr" defTabSz="4388900" rtl="0" eaLnBrk="1" latinLnBrk="0" hangingPunct="1">
              <a:spcBef>
                <a:spcPct val="20000"/>
              </a:spcBef>
              <a:buFont typeface="Arial" pitchFamily="34" charset="0"/>
              <a:buNone/>
              <a:defRPr sz="3700" b="1" u="sng" kern="1200" baseline="0">
                <a:solidFill>
                  <a:schemeClr val="accent1">
                    <a:lumMod val="50000"/>
                  </a:schemeClr>
                </a:solidFill>
                <a:latin typeface="Calibri" panose="020F0502020204030204" pitchFamily="34" charset="0"/>
                <a:ea typeface="+mn-ea"/>
                <a:cs typeface="Calibri" panose="020F0502020204030204" pitchFamily="34" charset="0"/>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r>
              <a:rPr lang="en-US" dirty="0"/>
              <a:t>Synchronization Overhead Analysis </a:t>
            </a:r>
          </a:p>
        </p:txBody>
      </p:sp>
      <p:pic>
        <p:nvPicPr>
          <p:cNvPr id="31" name="Picture 30">
            <a:extLst>
              <a:ext uri="{FF2B5EF4-FFF2-40B4-BE49-F238E27FC236}">
                <a16:creationId xmlns:a16="http://schemas.microsoft.com/office/drawing/2014/main" id="{1697B26F-1521-CE93-CCCA-6371BB8BB73E}"/>
              </a:ext>
            </a:extLst>
          </p:cNvPr>
          <p:cNvPicPr>
            <a:picLocks noChangeAspect="1"/>
          </p:cNvPicPr>
          <p:nvPr/>
        </p:nvPicPr>
        <p:blipFill>
          <a:blip r:embed="rId9"/>
          <a:stretch>
            <a:fillRect/>
          </a:stretch>
        </p:blipFill>
        <p:spPr>
          <a:xfrm>
            <a:off x="22492340" y="20770751"/>
            <a:ext cx="7772400" cy="2898050"/>
          </a:xfrm>
          <a:prstGeom prst="rect">
            <a:avLst/>
          </a:prstGeom>
        </p:spPr>
      </p:pic>
      <p:sp>
        <p:nvSpPr>
          <p:cNvPr id="32" name="Text Placeholder 14">
            <a:extLst>
              <a:ext uri="{FF2B5EF4-FFF2-40B4-BE49-F238E27FC236}">
                <a16:creationId xmlns:a16="http://schemas.microsoft.com/office/drawing/2014/main" id="{FB1545A2-E356-042D-64DA-173312A29490}"/>
              </a:ext>
            </a:extLst>
          </p:cNvPr>
          <p:cNvSpPr txBox="1">
            <a:spLocks/>
          </p:cNvSpPr>
          <p:nvPr/>
        </p:nvSpPr>
        <p:spPr>
          <a:xfrm>
            <a:off x="22300955" y="23701917"/>
            <a:ext cx="8155170" cy="5232179"/>
          </a:xfrm>
          <a:prstGeom prst="rect">
            <a:avLst/>
          </a:prstGeom>
        </p:spPr>
        <p:txBody>
          <a:bodyPr wrap="square" lIns="228589" tIns="228589" rIns="228589" bIns="228589">
            <a:spAutoFit/>
          </a:bodyPr>
          <a:lstStyle>
            <a:lvl1pPr marL="0" indent="0" algn="l" defTabSz="4388900" rtl="0" eaLnBrk="1" latinLnBrk="0" hangingPunct="1">
              <a:spcBef>
                <a:spcPct val="20000"/>
              </a:spcBef>
              <a:buFont typeface="Arial" pitchFamily="34" charset="0"/>
              <a:buNone/>
              <a:defRPr sz="2500" kern="1200">
                <a:solidFill>
                  <a:schemeClr val="tx1"/>
                </a:solidFill>
                <a:latin typeface="Calibri" panose="020F0502020204030204" pitchFamily="34" charset="0"/>
                <a:ea typeface="+mn-ea"/>
                <a:cs typeface="Calibri" panose="020F0502020204030204" pitchFamily="34" charset="0"/>
              </a:defRPr>
            </a:lvl1pPr>
            <a:lvl2pPr marL="1485825"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57297"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85916" indent="-628619"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143093" indent="-457177"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pPr marL="342900" indent="-342900" algn="just">
              <a:buFont typeface="Arial" panose="020B0604020202020204" pitchFamily="34" charset="0"/>
              <a:buChar char="•"/>
            </a:pPr>
            <a:r>
              <a:rPr lang="en-US" b="1" dirty="0"/>
              <a:t>Partitioned hash joins generally performing </a:t>
            </a:r>
            <a:r>
              <a:rPr lang="en-US" dirty="0"/>
              <a:t>better in uniform distributions by minimizing thread contention.</a:t>
            </a:r>
          </a:p>
          <a:p>
            <a:pPr marL="342900" indent="-342900" algn="just">
              <a:buFont typeface="Arial" panose="020B0604020202020204" pitchFamily="34" charset="0"/>
              <a:buChar char="•"/>
            </a:pPr>
            <a:r>
              <a:rPr lang="en-US" dirty="0"/>
              <a:t>Under low and high </a:t>
            </a:r>
            <a:r>
              <a:rPr lang="en-US" b="1" dirty="0"/>
              <a:t>skew distributions, shared hash joins exhibit lower synchronization overhead</a:t>
            </a:r>
            <a:r>
              <a:rPr lang="en-US" dirty="0"/>
              <a:t> compared to partitioned hash joins. This efficiency is due to better workload distribution among threads and reduced contention in highly skewed scenarios.</a:t>
            </a:r>
          </a:p>
          <a:p>
            <a:pPr marL="342900" indent="-342900" algn="just">
              <a:buFont typeface="Arial" panose="020B0604020202020204" pitchFamily="34" charset="0"/>
              <a:buChar char="•"/>
            </a:pPr>
            <a:r>
              <a:rPr lang="en-US" dirty="0"/>
              <a:t>Dynamic scheduling strategies typically incur higher CPU cycles due to task reassignment overhead but offer </a:t>
            </a:r>
            <a:r>
              <a:rPr lang="en-US" b="1" dirty="0"/>
              <a:t>benefits in balancing workloads across threads, suggesting their preferable use </a:t>
            </a:r>
            <a:r>
              <a:rPr lang="en-US" dirty="0"/>
              <a:t>in varying workload conditions.</a:t>
            </a:r>
          </a:p>
        </p:txBody>
      </p:sp>
      <p:sp>
        <p:nvSpPr>
          <p:cNvPr id="33" name="Text Placeholder 3">
            <a:extLst>
              <a:ext uri="{FF2B5EF4-FFF2-40B4-BE49-F238E27FC236}">
                <a16:creationId xmlns:a16="http://schemas.microsoft.com/office/drawing/2014/main" id="{CAA80CCA-4153-7685-BA79-8B16A25C7872}"/>
              </a:ext>
            </a:extLst>
          </p:cNvPr>
          <p:cNvSpPr txBox="1">
            <a:spLocks/>
          </p:cNvSpPr>
          <p:nvPr/>
        </p:nvSpPr>
        <p:spPr>
          <a:xfrm>
            <a:off x="30826179" y="12887536"/>
            <a:ext cx="12003457" cy="754045"/>
          </a:xfrm>
          <a:prstGeom prst="rect">
            <a:avLst/>
          </a:prstGeom>
          <a:noFill/>
        </p:spPr>
        <p:txBody>
          <a:bodyPr wrap="square" lIns="91436" tIns="91436" rIns="91436" bIns="91436" anchor="ctr" anchorCtr="0">
            <a:spAutoFit/>
          </a:bodyPr>
          <a:lstStyle>
            <a:lvl1pPr marL="0" indent="0" algn="ctr" defTabSz="4388900" rtl="0" eaLnBrk="1" latinLnBrk="0" hangingPunct="1">
              <a:spcBef>
                <a:spcPct val="20000"/>
              </a:spcBef>
              <a:buFont typeface="Arial" pitchFamily="34" charset="0"/>
              <a:buNone/>
              <a:defRPr sz="3700" b="1" u="sng" kern="1200" baseline="0">
                <a:solidFill>
                  <a:schemeClr val="accent1">
                    <a:lumMod val="50000"/>
                  </a:schemeClr>
                </a:solidFill>
                <a:latin typeface="Calibri" panose="020F0502020204030204" pitchFamily="34" charset="0"/>
                <a:ea typeface="+mn-ea"/>
                <a:cs typeface="Calibri" panose="020F0502020204030204" pitchFamily="34" charset="0"/>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r>
              <a:rPr lang="en-US" dirty="0"/>
              <a:t>Effect of Partition Number on Performance</a:t>
            </a:r>
          </a:p>
        </p:txBody>
      </p:sp>
      <p:pic>
        <p:nvPicPr>
          <p:cNvPr id="34" name="Picture 33">
            <a:extLst>
              <a:ext uri="{FF2B5EF4-FFF2-40B4-BE49-F238E27FC236}">
                <a16:creationId xmlns:a16="http://schemas.microsoft.com/office/drawing/2014/main" id="{F9B227E7-B077-7BEC-B051-45E0A7E29820}"/>
              </a:ext>
            </a:extLst>
          </p:cNvPr>
          <p:cNvPicPr>
            <a:picLocks noChangeAspect="1"/>
          </p:cNvPicPr>
          <p:nvPr/>
        </p:nvPicPr>
        <p:blipFill rotWithShape="1">
          <a:blip r:embed="rId10"/>
          <a:srcRect b="8679"/>
          <a:stretch/>
        </p:blipFill>
        <p:spPr>
          <a:xfrm>
            <a:off x="30683199" y="13641582"/>
            <a:ext cx="12221941" cy="4743522"/>
          </a:xfrm>
          <a:prstGeom prst="rect">
            <a:avLst/>
          </a:prstGeom>
        </p:spPr>
      </p:pic>
      <p:pic>
        <p:nvPicPr>
          <p:cNvPr id="35" name="Picture 34">
            <a:extLst>
              <a:ext uri="{FF2B5EF4-FFF2-40B4-BE49-F238E27FC236}">
                <a16:creationId xmlns:a16="http://schemas.microsoft.com/office/drawing/2014/main" id="{33209EBB-1A71-7E09-AFC7-E7E621FA941C}"/>
              </a:ext>
            </a:extLst>
          </p:cNvPr>
          <p:cNvPicPr>
            <a:picLocks noChangeAspect="1"/>
          </p:cNvPicPr>
          <p:nvPr/>
        </p:nvPicPr>
        <p:blipFill rotWithShape="1">
          <a:blip r:embed="rId11"/>
          <a:srcRect b="8789"/>
          <a:stretch/>
        </p:blipFill>
        <p:spPr>
          <a:xfrm>
            <a:off x="30817034" y="18436903"/>
            <a:ext cx="12166401" cy="4001073"/>
          </a:xfrm>
          <a:prstGeom prst="rect">
            <a:avLst/>
          </a:prstGeom>
        </p:spPr>
      </p:pic>
      <p:pic>
        <p:nvPicPr>
          <p:cNvPr id="36" name="Picture 35">
            <a:extLst>
              <a:ext uri="{FF2B5EF4-FFF2-40B4-BE49-F238E27FC236}">
                <a16:creationId xmlns:a16="http://schemas.microsoft.com/office/drawing/2014/main" id="{E8BBB529-5140-6871-52A0-448179B15624}"/>
              </a:ext>
            </a:extLst>
          </p:cNvPr>
          <p:cNvPicPr>
            <a:picLocks noChangeAspect="1"/>
          </p:cNvPicPr>
          <p:nvPr/>
        </p:nvPicPr>
        <p:blipFill>
          <a:blip r:embed="rId12"/>
          <a:stretch>
            <a:fillRect/>
          </a:stretch>
        </p:blipFill>
        <p:spPr>
          <a:xfrm>
            <a:off x="30736795" y="22383065"/>
            <a:ext cx="12326878" cy="3598900"/>
          </a:xfrm>
          <a:prstGeom prst="rect">
            <a:avLst/>
          </a:prstGeom>
        </p:spPr>
      </p:pic>
      <p:sp>
        <p:nvSpPr>
          <p:cNvPr id="37" name="Text Placeholder 3">
            <a:extLst>
              <a:ext uri="{FF2B5EF4-FFF2-40B4-BE49-F238E27FC236}">
                <a16:creationId xmlns:a16="http://schemas.microsoft.com/office/drawing/2014/main" id="{78FA0158-9F2A-1FC0-0FDA-FE3B2B45D52C}"/>
              </a:ext>
            </a:extLst>
          </p:cNvPr>
          <p:cNvSpPr txBox="1">
            <a:spLocks/>
          </p:cNvSpPr>
          <p:nvPr/>
        </p:nvSpPr>
        <p:spPr>
          <a:xfrm>
            <a:off x="13694092" y="27933795"/>
            <a:ext cx="8510524" cy="754045"/>
          </a:xfrm>
          <a:prstGeom prst="rect">
            <a:avLst/>
          </a:prstGeom>
          <a:noFill/>
        </p:spPr>
        <p:txBody>
          <a:bodyPr wrap="square" lIns="91436" tIns="91436" rIns="91436" bIns="91436" anchor="ctr" anchorCtr="0">
            <a:spAutoFit/>
          </a:bodyPr>
          <a:lstStyle>
            <a:lvl1pPr marL="0" indent="0" algn="ctr" defTabSz="4388900" rtl="0" eaLnBrk="1" latinLnBrk="0" hangingPunct="1">
              <a:spcBef>
                <a:spcPct val="20000"/>
              </a:spcBef>
              <a:buFont typeface="Arial" pitchFamily="34" charset="0"/>
              <a:buNone/>
              <a:defRPr sz="3700" b="1" u="sng" kern="1200" baseline="0">
                <a:solidFill>
                  <a:schemeClr val="accent1">
                    <a:lumMod val="50000"/>
                  </a:schemeClr>
                </a:solidFill>
                <a:latin typeface="Calibri" panose="020F0502020204030204" pitchFamily="34" charset="0"/>
                <a:ea typeface="+mn-ea"/>
                <a:cs typeface="Calibri" panose="020F0502020204030204" pitchFamily="34" charset="0"/>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r>
              <a:rPr lang="en-US" dirty="0"/>
              <a:t>Conclusion</a:t>
            </a:r>
          </a:p>
        </p:txBody>
      </p:sp>
      <p:sp>
        <p:nvSpPr>
          <p:cNvPr id="39" name="Text Placeholder 14">
            <a:extLst>
              <a:ext uri="{FF2B5EF4-FFF2-40B4-BE49-F238E27FC236}">
                <a16:creationId xmlns:a16="http://schemas.microsoft.com/office/drawing/2014/main" id="{94C9DCA4-D390-7DB2-3EDB-BA2A3382AB6B}"/>
              </a:ext>
            </a:extLst>
          </p:cNvPr>
          <p:cNvSpPr txBox="1">
            <a:spLocks/>
          </p:cNvSpPr>
          <p:nvPr/>
        </p:nvSpPr>
        <p:spPr>
          <a:xfrm>
            <a:off x="30614471" y="25806657"/>
            <a:ext cx="12358147" cy="4847459"/>
          </a:xfrm>
          <a:prstGeom prst="rect">
            <a:avLst/>
          </a:prstGeom>
        </p:spPr>
        <p:txBody>
          <a:bodyPr wrap="square" lIns="228589" tIns="228589" rIns="228589" bIns="228589">
            <a:spAutoFit/>
          </a:bodyPr>
          <a:lstStyle>
            <a:lvl1pPr marL="0" indent="0" algn="l" defTabSz="4388900" rtl="0" eaLnBrk="1" latinLnBrk="0" hangingPunct="1">
              <a:spcBef>
                <a:spcPct val="20000"/>
              </a:spcBef>
              <a:buFont typeface="Arial" pitchFamily="34" charset="0"/>
              <a:buNone/>
              <a:defRPr sz="2500" kern="1200">
                <a:solidFill>
                  <a:schemeClr val="tx1"/>
                </a:solidFill>
                <a:latin typeface="Calibri" panose="020F0502020204030204" pitchFamily="34" charset="0"/>
                <a:ea typeface="+mn-ea"/>
                <a:cs typeface="Calibri" panose="020F0502020204030204" pitchFamily="34" charset="0"/>
              </a:defRPr>
            </a:lvl1pPr>
            <a:lvl2pPr marL="1485825"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57297"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85916" indent="-628619"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143093" indent="-457177"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pPr marL="342900" indent="-342900" algn="just">
              <a:buFont typeface="Arial" panose="020B0604020202020204" pitchFamily="34" charset="0"/>
              <a:buChar char="•"/>
            </a:pPr>
            <a:r>
              <a:rPr lang="en-US" dirty="0"/>
              <a:t>The choice of </a:t>
            </a:r>
            <a:r>
              <a:rPr lang="en-US" b="1" dirty="0"/>
              <a:t>partition number in partitioned hash joins is crucial for maximizing performance</a:t>
            </a:r>
            <a:r>
              <a:rPr lang="en-US" dirty="0"/>
              <a:t>, with optimal numbers reducing the largest partition size to improve cache fit and minimize cache capacity miss rates.</a:t>
            </a:r>
          </a:p>
          <a:p>
            <a:pPr marL="342900" indent="-342900" algn="just">
              <a:buFont typeface="Arial" panose="020B0604020202020204" pitchFamily="34" charset="0"/>
              <a:buChar char="•"/>
            </a:pPr>
            <a:r>
              <a:rPr lang="en-US" dirty="0"/>
              <a:t>Empirical analysis demonstrates a </a:t>
            </a:r>
            <a:r>
              <a:rPr lang="en-US" b="1" dirty="0"/>
              <a:t>non-linear relationship between partition number and performance</a:t>
            </a:r>
            <a:r>
              <a:rPr lang="en-US" dirty="0"/>
              <a:t>: increasing partitions initially improves performance due to reduced cache miss rates, but excessive partitioning leads to increased cold misses as each partition holds fewer tuples.</a:t>
            </a:r>
          </a:p>
          <a:p>
            <a:pPr marL="342900" indent="-342900" algn="just">
              <a:buFont typeface="Arial" panose="020B0604020202020204" pitchFamily="34" charset="0"/>
              <a:buChar char="•"/>
            </a:pPr>
            <a:r>
              <a:rPr lang="en-US" dirty="0"/>
              <a:t>Optimal partition numbers </a:t>
            </a:r>
            <a:r>
              <a:rPr lang="en-US" b="1" dirty="0"/>
              <a:t>balance the reduction in capacity misses with the rise in cold misses.</a:t>
            </a:r>
            <a:r>
              <a:rPr lang="en-US" dirty="0"/>
              <a:t> For instance, the build phase speedup peaks at partition numbers like 1024 and 2048, highlighting the need to tailor partition numbers to specific workload characteristics to optimize hash join performance.</a:t>
            </a:r>
          </a:p>
        </p:txBody>
      </p:sp>
      <p:sp>
        <p:nvSpPr>
          <p:cNvPr id="40" name="Text Placeholder 14">
            <a:extLst>
              <a:ext uri="{FF2B5EF4-FFF2-40B4-BE49-F238E27FC236}">
                <a16:creationId xmlns:a16="http://schemas.microsoft.com/office/drawing/2014/main" id="{14747831-E99E-BA76-442F-8582041FAD64}"/>
              </a:ext>
            </a:extLst>
          </p:cNvPr>
          <p:cNvSpPr txBox="1">
            <a:spLocks/>
          </p:cNvSpPr>
          <p:nvPr/>
        </p:nvSpPr>
        <p:spPr>
          <a:xfrm>
            <a:off x="30736795" y="30312781"/>
            <a:ext cx="12358147" cy="1668127"/>
          </a:xfrm>
          <a:prstGeom prst="rect">
            <a:avLst/>
          </a:prstGeom>
        </p:spPr>
        <p:txBody>
          <a:bodyPr wrap="square" lIns="228589" tIns="228589" rIns="228589" bIns="228589">
            <a:spAutoFit/>
          </a:bodyPr>
          <a:lstStyle>
            <a:lvl1pPr marL="0" indent="0" algn="l" defTabSz="4388900" rtl="0" eaLnBrk="1" latinLnBrk="0" hangingPunct="1">
              <a:spcBef>
                <a:spcPct val="20000"/>
              </a:spcBef>
              <a:buFont typeface="Arial" pitchFamily="34" charset="0"/>
              <a:buNone/>
              <a:defRPr sz="2500" kern="1200">
                <a:solidFill>
                  <a:schemeClr val="tx1"/>
                </a:solidFill>
                <a:latin typeface="Calibri" panose="020F0502020204030204" pitchFamily="34" charset="0"/>
                <a:ea typeface="+mn-ea"/>
                <a:cs typeface="Calibri" panose="020F0502020204030204" pitchFamily="34" charset="0"/>
              </a:defRPr>
            </a:lvl1pPr>
            <a:lvl2pPr marL="1485825"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57297"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85916" indent="-628619"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143093" indent="-457177"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pPr algn="just"/>
            <a:r>
              <a:rPr lang="en-US" sz="1400" b="1" dirty="0"/>
              <a:t>REFERENCES</a:t>
            </a:r>
          </a:p>
          <a:p>
            <a:pPr algn="just"/>
            <a:r>
              <a:rPr lang="en-US" sz="1400" dirty="0"/>
              <a:t>[1] </a:t>
            </a:r>
            <a:r>
              <a:rPr lang="en-US" sz="1400" dirty="0" err="1"/>
              <a:t>Blanas</a:t>
            </a:r>
            <a:r>
              <a:rPr lang="en-US" sz="1400" dirty="0"/>
              <a:t>, Spyros, Yinan Li, and Jignesh M. Patel. "Design and evaluation of main memory hash join algorithms for multi-core CPUs." Proceedings of the 2011 ACM SIGMOD International Conference on Management of data. 2011.</a:t>
            </a:r>
          </a:p>
          <a:p>
            <a:pPr algn="just"/>
            <a:r>
              <a:rPr lang="en-US" sz="1400" dirty="0"/>
              <a:t>[2] P. A. </a:t>
            </a:r>
            <a:r>
              <a:rPr lang="en-US" sz="1400" dirty="0" err="1"/>
              <a:t>Boncz</a:t>
            </a:r>
            <a:r>
              <a:rPr lang="en-US" sz="1400" dirty="0"/>
              <a:t>, S. </a:t>
            </a:r>
            <a:r>
              <a:rPr lang="en-US" sz="1400" dirty="0" err="1"/>
              <a:t>Manegold</a:t>
            </a:r>
            <a:r>
              <a:rPr lang="en-US" sz="1400" dirty="0"/>
              <a:t>, and M. L. Kersten. Database architecture optimized for the new bottleneck: Memory access. In VLDB, pages 54–65, 1999.</a:t>
            </a:r>
          </a:p>
          <a:p>
            <a:pPr algn="just"/>
            <a:r>
              <a:rPr lang="en-US" sz="1400" dirty="0"/>
              <a:t>[3] J. Cieslewicz and K. A. Ross. Data partitioning on chip multiprocessors. In </a:t>
            </a:r>
            <a:r>
              <a:rPr lang="en-US" sz="1400" dirty="0" err="1"/>
              <a:t>DaMoN</a:t>
            </a:r>
            <a:r>
              <a:rPr lang="en-US" sz="1400" dirty="0"/>
              <a:t>, pages 25–34, 2008.</a:t>
            </a:r>
          </a:p>
        </p:txBody>
      </p:sp>
      <p:sp>
        <p:nvSpPr>
          <p:cNvPr id="41" name="Text Placeholder 14">
            <a:extLst>
              <a:ext uri="{FF2B5EF4-FFF2-40B4-BE49-F238E27FC236}">
                <a16:creationId xmlns:a16="http://schemas.microsoft.com/office/drawing/2014/main" id="{2E3E2CD3-2F1C-D18A-E44F-33744DD70433}"/>
              </a:ext>
            </a:extLst>
          </p:cNvPr>
          <p:cNvSpPr txBox="1">
            <a:spLocks/>
          </p:cNvSpPr>
          <p:nvPr/>
        </p:nvSpPr>
        <p:spPr>
          <a:xfrm>
            <a:off x="13506276" y="28549158"/>
            <a:ext cx="17176923" cy="3154688"/>
          </a:xfrm>
          <a:prstGeom prst="rect">
            <a:avLst/>
          </a:prstGeom>
        </p:spPr>
        <p:txBody>
          <a:bodyPr wrap="square" lIns="228589" tIns="228589" rIns="228589" bIns="228589">
            <a:spAutoFit/>
          </a:bodyPr>
          <a:lstStyle>
            <a:lvl1pPr marL="0" indent="0" algn="l" defTabSz="4388900" rtl="0" eaLnBrk="1" latinLnBrk="0" hangingPunct="1">
              <a:spcBef>
                <a:spcPct val="20000"/>
              </a:spcBef>
              <a:buFont typeface="Arial" pitchFamily="34" charset="0"/>
              <a:buNone/>
              <a:defRPr sz="2500" kern="1200">
                <a:solidFill>
                  <a:schemeClr val="tx1"/>
                </a:solidFill>
                <a:latin typeface="Calibri" panose="020F0502020204030204" pitchFamily="34" charset="0"/>
                <a:ea typeface="+mn-ea"/>
                <a:cs typeface="Calibri" panose="020F0502020204030204" pitchFamily="34" charset="0"/>
              </a:defRPr>
            </a:lvl1pPr>
            <a:lvl2pPr marL="1485825"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57297"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85916" indent="-628619"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143093" indent="-457177"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pPr marL="342900" indent="-342900" algn="just">
              <a:buFont typeface="Arial" panose="020B0604020202020204" pitchFamily="34" charset="0"/>
              <a:buChar char="•"/>
            </a:pPr>
            <a:r>
              <a:rPr lang="en-US" b="1" dirty="0"/>
              <a:t>Shared hash joins excel under skewed data distributions </a:t>
            </a:r>
            <a:r>
              <a:rPr lang="en-US" dirty="0"/>
              <a:t>due to balanced workloads, improved cache locality.</a:t>
            </a:r>
          </a:p>
          <a:p>
            <a:pPr marL="342900" indent="-342900" algn="just">
              <a:buFont typeface="Arial" panose="020B0604020202020204" pitchFamily="34" charset="0"/>
              <a:buChar char="•"/>
            </a:pPr>
            <a:r>
              <a:rPr lang="en-US" b="1" dirty="0"/>
              <a:t>Partitioned hash joins are optimal for uniform data distributions </a:t>
            </a:r>
            <a:r>
              <a:rPr lang="en-US" dirty="0"/>
              <a:t>with high cache efficiency.</a:t>
            </a:r>
          </a:p>
          <a:p>
            <a:pPr marL="342900" indent="-342900" algn="just">
              <a:buFont typeface="Arial" panose="020B0604020202020204" pitchFamily="34" charset="0"/>
              <a:buChar char="•"/>
            </a:pPr>
            <a:r>
              <a:rPr lang="en-US" dirty="0"/>
              <a:t>Effective database systems should </a:t>
            </a:r>
            <a:r>
              <a:rPr lang="en-US" b="1" dirty="0"/>
              <a:t>dynamically select hash join strategies based on workload </a:t>
            </a:r>
            <a:r>
              <a:rPr lang="en-US" dirty="0"/>
              <a:t>to optimize performance.</a:t>
            </a:r>
          </a:p>
          <a:p>
            <a:pPr marL="342900" indent="-342900" algn="just">
              <a:buFont typeface="Arial" panose="020B0604020202020204" pitchFamily="34" charset="0"/>
              <a:buChar char="•"/>
            </a:pPr>
            <a:r>
              <a:rPr lang="en-US" dirty="0"/>
              <a:t>High-quality </a:t>
            </a:r>
            <a:r>
              <a:rPr lang="en-US" b="1" dirty="0"/>
              <a:t>dynamic task scheduling is essential to address workload imbalances </a:t>
            </a:r>
            <a:r>
              <a:rPr lang="en-US" dirty="0"/>
              <a:t>in partitioned hash joins.</a:t>
            </a:r>
          </a:p>
          <a:p>
            <a:pPr marL="342900" indent="-342900" algn="just">
              <a:buFont typeface="Arial" panose="020B0604020202020204" pitchFamily="34" charset="0"/>
              <a:buChar char="•"/>
            </a:pPr>
            <a:r>
              <a:rPr lang="en-US" b="1" dirty="0"/>
              <a:t>Partition number is crucial</a:t>
            </a:r>
            <a:r>
              <a:rPr lang="en-US" dirty="0"/>
              <a:t>. Too few partitions increase overhead and cache misses, while too many amplify cold misses.</a:t>
            </a:r>
          </a:p>
          <a:p>
            <a:pPr marL="342900" indent="-342900" algn="just">
              <a:buFont typeface="Arial" panose="020B0604020202020204" pitchFamily="34" charset="0"/>
              <a:buChar char="•"/>
            </a:pPr>
            <a:r>
              <a:rPr lang="en-US" dirty="0"/>
              <a:t>The probe phase (more computationally intensive), requires </a:t>
            </a:r>
            <a:r>
              <a:rPr lang="en-US" b="1" dirty="0"/>
              <a:t>optimized hash bucket structures</a:t>
            </a:r>
            <a:r>
              <a:rPr lang="en-US" dirty="0"/>
              <a:t> for better read performance.</a:t>
            </a:r>
          </a:p>
        </p:txBody>
      </p:sp>
    </p:spTree>
    <p:extLst>
      <p:ext uri="{BB962C8B-B14F-4D97-AF65-F5344CB8AC3E}">
        <p14:creationId xmlns:p14="http://schemas.microsoft.com/office/powerpoint/2010/main" val="2699530513"/>
      </p:ext>
    </p:extLst>
  </p:cSld>
  <p:clrMapOvr>
    <a:masterClrMapping/>
  </p:clrMapOvr>
</p:sld>
</file>

<file path=ppt/theme/theme1.xml><?xml version="1.0" encoding="utf-8"?>
<a:theme xmlns:a="http://schemas.openxmlformats.org/drawingml/2006/main" name="36x48-Template">
  <a:themeElements>
    <a:clrScheme name="Marquee">
      <a:dk1>
        <a:srgbClr val="000000"/>
      </a:dk1>
      <a:lt1>
        <a:sysClr val="window" lastClr="FFFFFF"/>
      </a:lt1>
      <a:dk2>
        <a:srgbClr val="5E5E5E"/>
      </a:dk2>
      <a:lt2>
        <a:srgbClr val="DDDDDD"/>
      </a:lt2>
      <a:accent1>
        <a:srgbClr val="418AB3"/>
      </a:accent1>
      <a:accent2>
        <a:srgbClr val="A6B727"/>
      </a:accent2>
      <a:accent3>
        <a:srgbClr val="F69200"/>
      </a:accent3>
      <a:accent4>
        <a:srgbClr val="838383"/>
      </a:accent4>
      <a:accent5>
        <a:srgbClr val="FEC306"/>
      </a:accent5>
      <a:accent6>
        <a:srgbClr val="DF5327"/>
      </a:accent6>
      <a:hlink>
        <a:srgbClr val="F59E00"/>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sz="2500" dirty="0">
            <a:latin typeface="Times New Roman" panose="02020603050405020304" pitchFamily="18" charset="0"/>
            <a:cs typeface="Times New Roman" panose="02020603050405020304" pitchFamily="18" charset="0"/>
          </a:defRPr>
        </a:defPPr>
      </a:lstStyle>
    </a:txDef>
  </a:objectDefaults>
  <a:extraClrSchemeLst/>
</a:theme>
</file>

<file path=ppt/theme/theme2.xml><?xml version="1.0" encoding="utf-8"?>
<a:theme xmlns:a="http://schemas.openxmlformats.org/drawingml/2006/main" name="Without guides">
  <a:themeElements>
    <a:clrScheme name="Marquee">
      <a:dk1>
        <a:srgbClr val="000000"/>
      </a:dk1>
      <a:lt1>
        <a:sysClr val="window" lastClr="FFFFFF"/>
      </a:lt1>
      <a:dk2>
        <a:srgbClr val="5E5E5E"/>
      </a:dk2>
      <a:lt2>
        <a:srgbClr val="DDDDDD"/>
      </a:lt2>
      <a:accent1>
        <a:srgbClr val="418AB3"/>
      </a:accent1>
      <a:accent2>
        <a:srgbClr val="A6B727"/>
      </a:accent2>
      <a:accent3>
        <a:srgbClr val="F69200"/>
      </a:accent3>
      <a:accent4>
        <a:srgbClr val="838383"/>
      </a:accent4>
      <a:accent5>
        <a:srgbClr val="FEC306"/>
      </a:accent5>
      <a:accent6>
        <a:srgbClr val="DF5327"/>
      </a:accent6>
      <a:hlink>
        <a:srgbClr val="F59E00"/>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sz="2500" dirty="0">
            <a:latin typeface="Times New Roman" panose="02020603050405020304" pitchFamily="18" charset="0"/>
            <a:cs typeface="Times New Roman" panose="02020603050405020304" pitchFamily="18" charset="0"/>
          </a:defRPr>
        </a:defPPr>
      </a:lst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36x48-Template-V2b</Template>
  <TotalTime>1467</TotalTime>
  <Words>916</Words>
  <Application>Microsoft Macintosh PowerPoint</Application>
  <PresentationFormat>Custom</PresentationFormat>
  <Paragraphs>39</Paragraphs>
  <Slides>1</Slides>
  <Notes>1</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1</vt:i4>
      </vt:variant>
    </vt:vector>
  </HeadingPairs>
  <TitlesOfParts>
    <vt:vector size="8" baseType="lpstr">
      <vt:lpstr>Söhne</vt:lpstr>
      <vt:lpstr>Arial</vt:lpstr>
      <vt:lpstr>Arial Black</vt:lpstr>
      <vt:lpstr>Calibri</vt:lpstr>
      <vt:lpstr>Trebuchet MS</vt:lpstr>
      <vt:lpstr>36x48-Template</vt:lpstr>
      <vt:lpstr>Without guides</vt:lpstr>
      <vt:lpstr>PowerPoint Presentation</vt:lpstr>
    </vt:vector>
  </TitlesOfParts>
  <Manager>A. Kotoulas</Manager>
  <Company>Canterbury Media Services, Inc.</Company>
  <LinksUpToDate>false</LinksUpToDate>
  <SharedDoc>false</SharedDoc>
  <HyperlinkBase>https://www.posterpresentations.com/free-poster-templates.html</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36x48 PowerPoint Presentation</dc:title>
  <dc:subject>Research poster presentation template</dc:subject>
  <dc:creator>PosterPresentations.com</dc:creator>
  <cp:keywords>36x48 Powerpoint poster template, scientific poster template, research poster template</cp:keywords>
  <dc:description>This template is the property of PosterPresentations.com. You are free to modify and print the template as needed, as long as the PosterPresentations.com watermark at the bottom left of the page is visible. Call us if you need help with this poster template. 1-866-649-3004 (c)PosterPresentations.com</dc:description>
  <cp:lastModifiedBy>Ye Yuan</cp:lastModifiedBy>
  <cp:revision>94</cp:revision>
  <dcterms:created xsi:type="dcterms:W3CDTF">2012-02-03T19:11:35Z</dcterms:created>
  <dcterms:modified xsi:type="dcterms:W3CDTF">2024-05-05T06:16:59Z</dcterms:modified>
  <cp:category>Research poster templates</cp:category>
</cp:coreProperties>
</file>